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7" r:id="rId2"/>
    <p:sldId id="337" r:id="rId3"/>
    <p:sldId id="311" r:id="rId4"/>
    <p:sldId id="314" r:id="rId5"/>
    <p:sldId id="315" r:id="rId6"/>
    <p:sldId id="321" r:id="rId7"/>
    <p:sldId id="322" r:id="rId8"/>
    <p:sldId id="316" r:id="rId9"/>
    <p:sldId id="305" r:id="rId10"/>
    <p:sldId id="317" r:id="rId11"/>
    <p:sldId id="318" r:id="rId12"/>
    <p:sldId id="323" r:id="rId13"/>
    <p:sldId id="324" r:id="rId14"/>
    <p:sldId id="325" r:id="rId15"/>
    <p:sldId id="285" r:id="rId16"/>
    <p:sldId id="333" r:id="rId17"/>
    <p:sldId id="326" r:id="rId18"/>
    <p:sldId id="290" r:id="rId19"/>
    <p:sldId id="328" r:id="rId20"/>
    <p:sldId id="329" r:id="rId21"/>
    <p:sldId id="330" r:id="rId22"/>
    <p:sldId id="334" r:id="rId23"/>
    <p:sldId id="327" r:id="rId24"/>
    <p:sldId id="301" r:id="rId25"/>
    <p:sldId id="335" r:id="rId26"/>
    <p:sldId id="336" r:id="rId27"/>
    <p:sldId id="308" r:id="rId28"/>
    <p:sldId id="331" r:id="rId29"/>
    <p:sldId id="310" r:id="rId30"/>
    <p:sldId id="273" r:id="rId31"/>
    <p:sldId id="306" r:id="rId32"/>
    <p:sldId id="307" r:id="rId33"/>
    <p:sldId id="292" r:id="rId34"/>
    <p:sldId id="293" r:id="rId35"/>
    <p:sldId id="302" r:id="rId36"/>
    <p:sldId id="30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A7F"/>
    <a:srgbClr val="0071BA"/>
    <a:srgbClr val="A7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24" y="1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4AAB3-B957-4E9D-A17F-C957E9AB709B}" type="doc">
      <dgm:prSet loTypeId="urn:microsoft.com/office/officeart/2005/8/layout/lProcess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52076-ED8C-4885-AC03-4BD526EDFE35}">
      <dgm:prSet phldrT="[Текст]" custT="1"/>
      <dgm:spPr/>
      <dgm:t>
        <a:bodyPr/>
        <a:lstStyle/>
        <a:p>
          <a:r>
            <a:rPr lang="en-US" sz="24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Random read L2 cache</a:t>
          </a:r>
          <a:endParaRPr lang="ru-RU" sz="24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83839FF-0C83-44D9-95FD-6E9F62DACCA7}" type="parTrans" cxnId="{A03DD536-8EDE-4611-998E-5DB3FE13269E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AF3E8F-049D-4C71-AA35-F3E3B5DF1484}" type="sibTrans" cxnId="{A03DD536-8EDE-4611-998E-5DB3FE13269E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01F3F1-9D96-4A65-A697-23B64517AAB1}">
      <dgm:prSet phldrT="[Текст]"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37EB6B2-01C8-4732-9CEC-67FECB6AE80D}" type="parTrans" cxnId="{83CDD1D2-841B-4B49-A85E-E68C2BAC9506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D197F7-66CF-49AF-9C5A-5DB2FFCA9E8D}" type="sibTrans" cxnId="{83CDD1D2-841B-4B49-A85E-E68C2BAC9506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A6F0AB-05C1-45C0-BFF6-193942D39297}">
      <dgm:prSet phldrT="[Текст]"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DA9878-93B7-43EC-8DE6-5468BFA26B13}" type="parTrans" cxnId="{EFA3F645-C6A2-4389-B9B8-79DC8C943602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5DA2D5-A5D2-4C9E-9297-64664A0DE10B}" type="sibTrans" cxnId="{EFA3F645-C6A2-4389-B9B8-79DC8C943602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25E169-2539-4D94-B7A8-D91E3788DAFF}">
      <dgm:prSet phldrT="[Текст]" custT="1"/>
      <dgm:spPr/>
      <dgm:t>
        <a:bodyPr/>
        <a:lstStyle/>
        <a:p>
          <a:r>
            <a:rPr lang="en-US" sz="24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Random write L2 cache</a:t>
          </a:r>
          <a:endParaRPr lang="ru-RU" sz="24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51CA7A2-336C-43C2-BE75-8B3A8DFDA30E}" type="parTrans" cxnId="{8A4C0542-4720-44B9-A317-24E9F6A9BB3B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EBD3B0-7180-46BB-A79A-DE0398AB71D7}" type="sibTrans" cxnId="{8A4C0542-4720-44B9-A317-24E9F6A9BB3B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184AE5-359C-4E08-9F8C-CDD0E28D0C7A}">
      <dgm:prSet phldrT="[Текст]"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5CEB85-DA23-4DE7-8FC8-C75938499373}" type="parTrans" cxnId="{ED910F95-8B6F-43B4-9909-ADE39A68C2D2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81AF90-5FBD-4A98-A055-80DCE4088C2A}" type="sibTrans" cxnId="{ED910F95-8B6F-43B4-9909-ADE39A68C2D2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4C342C-CF00-400C-A226-52D2400BD605}">
      <dgm:prSet phldrT="[Текст]"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7F7A00-4AC2-4AED-8407-054A2CCDAEC8}" type="parTrans" cxnId="{17E71C14-B374-40D3-8100-59F7ACD16391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0913733-7F9E-4BA9-A9CE-C912F2494AC8}" type="sibTrans" cxnId="{17E71C14-B374-40D3-8100-59F7ACD16391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4E1237-FDAE-4C43-B2E2-9A602ED557CA}">
      <dgm:prSet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DD08B8-3426-4AAE-A613-73AE73803563}" type="parTrans" cxnId="{17F71EC7-7CC4-4EF3-9476-EAD12443543C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F7F229-3C50-42E8-8452-82310B8474D6}" type="sibTrans" cxnId="{17F71EC7-7CC4-4EF3-9476-EAD12443543C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C8DC7F6-0469-454B-8D79-0645B49FBB17}">
      <dgm:prSet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FA7F9D-F8BC-4A6F-94B7-9BFC6BA531BD}" type="parTrans" cxnId="{61772FCF-11CB-4437-8352-BDE118AC54F8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BE5309-9D1F-43A8-A3FF-760329CEE84A}" type="sibTrans" cxnId="{61772FCF-11CB-4437-8352-BDE118AC54F8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94415B-4B78-42D6-83FE-E90D2F5D3769}">
      <dgm:prSet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5E3336-61AE-444D-AF80-88D405FF642B}" type="parTrans" cxnId="{60056F45-DA4A-4D22-A0B3-19EEBACFFBFF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CE978A-B83B-4EDB-BD40-266A2C2202CB}" type="sibTrans" cxnId="{60056F45-DA4A-4D22-A0B3-19EEBACFFBFF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8B87B0-DDD7-4F1D-8745-D7E3422C9F3E}">
      <dgm:prSet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5BBD4F-DE70-4C0A-9C95-06A53FDDB27E}" type="parTrans" cxnId="{EDB10F75-15D2-4BFD-9766-294D17D354F9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7844E3-2AB2-400E-ACA3-C5D8264F1851}" type="sibTrans" cxnId="{EDB10F75-15D2-4BFD-9766-294D17D354F9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21D536-C94B-4B4A-838E-CA416AA35ADB}">
      <dgm:prSet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A36CEE-180B-4923-9339-A9AEC3200798}" type="parTrans" cxnId="{97F09A9C-8F65-4514-85B8-047E95A11B3A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EDA33B-B399-44E4-8BB0-632ECDBFBEE7}" type="sibTrans" cxnId="{97F09A9C-8F65-4514-85B8-047E95A11B3A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DB159E-5690-406E-BA74-937EBAD42CA0}">
      <dgm:prSet custT="1"/>
      <dgm:spPr/>
      <dgm:t>
        <a:bodyPr/>
        <a:lstStyle/>
        <a:p>
          <a:r>
            <a: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15959D9-51D0-4BB6-BAE3-0B2F12202CD1}" type="parTrans" cxnId="{63BB6723-7C25-4115-8176-D9774821FAE4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F8C877-C491-42CD-9C70-249C3FEFC846}" type="sibTrans" cxnId="{63BB6723-7C25-4115-8176-D9774821FAE4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587DAE8-0357-4353-881D-1735D3CBC6C0}">
      <dgm:prSet custT="1"/>
      <dgm:spPr/>
      <dgm:t>
        <a:bodyPr/>
        <a:lstStyle/>
        <a:p>
          <a:r>
            <a:rPr lang="en-US" sz="24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RAM</a:t>
          </a:r>
          <a:endParaRPr lang="ru-RU" sz="24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98BACD2-D3F4-4EA6-96D6-68BA654CDED0}" type="parTrans" cxnId="{64BEBC6A-3002-4756-9450-9E2282F2D42C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E9E0C6-440C-4A26-BC99-A353E4E0C32E}" type="sibTrans" cxnId="{64BEBC6A-3002-4756-9450-9E2282F2D42C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A90B6F-3B5B-41C7-8DB0-8DC7C6D22692}">
      <dgm:prSet custT="1"/>
      <dgm:spPr/>
      <dgm:t>
        <a:bodyPr/>
        <a:lstStyle/>
        <a:p>
          <a:r>
            <a: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9BD59A-3383-4DE2-B87D-F166B07B899D}" type="parTrans" cxnId="{C7BFE213-B177-480B-AE57-57828D3AD351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A1CC54-DD46-4AC4-BFBD-484048F37DC8}" type="sibTrans" cxnId="{C7BFE213-B177-480B-AE57-57828D3AD351}">
      <dgm:prSet/>
      <dgm:spPr/>
      <dgm:t>
        <a:bodyPr/>
        <a:lstStyle/>
        <a:p>
          <a:endParaRPr lang="ru-R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AAB206-0A3B-42B4-B091-7653B147BED5}" type="pres">
      <dgm:prSet presAssocID="{71F4AAB3-B957-4E9D-A17F-C957E9AB70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8124D-DE99-4994-A91D-4E9E9C04C050}" type="pres">
      <dgm:prSet presAssocID="{B587DAE8-0357-4353-881D-1735D3CBC6C0}" presName="compNode" presStyleCnt="0"/>
      <dgm:spPr/>
    </dgm:pt>
    <dgm:pt modelId="{72722ECE-708B-4264-8984-0072B2DD004F}" type="pres">
      <dgm:prSet presAssocID="{B587DAE8-0357-4353-881D-1735D3CBC6C0}" presName="aNode" presStyleLbl="bgShp" presStyleIdx="0" presStyleCnt="3" custScaleX="32254" custScaleY="100000" custLinFactNeighborX="1842" custLinFactNeighborY="1869"/>
      <dgm:spPr/>
      <dgm:t>
        <a:bodyPr/>
        <a:lstStyle/>
        <a:p>
          <a:endParaRPr lang="ru-RU"/>
        </a:p>
      </dgm:t>
    </dgm:pt>
    <dgm:pt modelId="{C0D494D8-EADA-4CB0-A570-0D896B5D5EF3}" type="pres">
      <dgm:prSet presAssocID="{B587DAE8-0357-4353-881D-1735D3CBC6C0}" presName="textNode" presStyleLbl="bgShp" presStyleIdx="0" presStyleCnt="3"/>
      <dgm:spPr/>
      <dgm:t>
        <a:bodyPr/>
        <a:lstStyle/>
        <a:p>
          <a:endParaRPr lang="ru-RU"/>
        </a:p>
      </dgm:t>
    </dgm:pt>
    <dgm:pt modelId="{45CB024D-A2C8-4050-8181-17FC8FD6D8A1}" type="pres">
      <dgm:prSet presAssocID="{B587DAE8-0357-4353-881D-1735D3CBC6C0}" presName="compChildNode" presStyleCnt="0"/>
      <dgm:spPr/>
    </dgm:pt>
    <dgm:pt modelId="{D2502439-D364-4DA8-AE5E-7C81F85843F0}" type="pres">
      <dgm:prSet presAssocID="{B587DAE8-0357-4353-881D-1735D3CBC6C0}" presName="theInnerList" presStyleCnt="0"/>
      <dgm:spPr/>
    </dgm:pt>
    <dgm:pt modelId="{C062FEDB-BA8B-46EA-9AE9-1D4E03241F64}" type="pres">
      <dgm:prSet presAssocID="{B587DAE8-0357-4353-881D-1735D3CBC6C0}" presName="aSpace" presStyleCnt="0"/>
      <dgm:spPr/>
    </dgm:pt>
    <dgm:pt modelId="{4EB0F6F6-FA85-443D-B6DD-92336C3436D1}" type="pres">
      <dgm:prSet presAssocID="{22952076-ED8C-4885-AC03-4BD526EDFE35}" presName="compNode" presStyleCnt="0"/>
      <dgm:spPr/>
    </dgm:pt>
    <dgm:pt modelId="{D3C12C83-5101-47FC-BC78-AB8CDE4B3C00}" type="pres">
      <dgm:prSet presAssocID="{22952076-ED8C-4885-AC03-4BD526EDFE35}" presName="aNode" presStyleLbl="bgShp" presStyleIdx="1" presStyleCnt="3" custLinFactNeighborX="4315" custLinFactNeighborY="312"/>
      <dgm:spPr/>
      <dgm:t>
        <a:bodyPr/>
        <a:lstStyle/>
        <a:p>
          <a:endParaRPr lang="ru-RU"/>
        </a:p>
      </dgm:t>
    </dgm:pt>
    <dgm:pt modelId="{B6E01DDB-65BB-44A0-90E8-D1658238AC33}" type="pres">
      <dgm:prSet presAssocID="{22952076-ED8C-4885-AC03-4BD526EDFE35}" presName="textNode" presStyleLbl="bgShp" presStyleIdx="1" presStyleCnt="3"/>
      <dgm:spPr/>
      <dgm:t>
        <a:bodyPr/>
        <a:lstStyle/>
        <a:p>
          <a:endParaRPr lang="ru-RU"/>
        </a:p>
      </dgm:t>
    </dgm:pt>
    <dgm:pt modelId="{55C163FB-CB26-45F3-BEDF-C8B3281E4F49}" type="pres">
      <dgm:prSet presAssocID="{22952076-ED8C-4885-AC03-4BD526EDFE35}" presName="compChildNode" presStyleCnt="0"/>
      <dgm:spPr/>
    </dgm:pt>
    <dgm:pt modelId="{788A996F-8048-4418-A8C7-2B3D854160DD}" type="pres">
      <dgm:prSet presAssocID="{22952076-ED8C-4885-AC03-4BD526EDFE35}" presName="theInnerList" presStyleCnt="0"/>
      <dgm:spPr/>
    </dgm:pt>
    <dgm:pt modelId="{166ACB6A-0B15-4FF6-8990-0ADD884D18BD}" type="pres">
      <dgm:prSet presAssocID="{FD01F3F1-9D96-4A65-A697-23B64517AAB1}" presName="childNode" presStyleLbl="node1" presStyleIdx="0" presStyleCnt="11" custScaleX="104346" custScaleY="40972" custLinFactY="-6213" custLinFactNeighborX="67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B8FDD-0991-445D-9FE0-DF3B75E3973D}" type="pres">
      <dgm:prSet presAssocID="{FD01F3F1-9D96-4A65-A697-23B64517AAB1}" presName="aSpace2" presStyleCnt="0"/>
      <dgm:spPr/>
    </dgm:pt>
    <dgm:pt modelId="{F2677EB3-2F9E-46E6-AE4A-4E961CF7E639}" type="pres">
      <dgm:prSet presAssocID="{20A6F0AB-05C1-45C0-BFF6-193942D39297}" presName="childNode" presStyleLbl="node1" presStyleIdx="1" presStyleCnt="11" custScaleX="104346" custScaleY="40972" custLinFactY="-3884" custLinFactNeighborX="65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C3510-9869-4FD3-AAC3-59FCEB47518C}" type="pres">
      <dgm:prSet presAssocID="{20A6F0AB-05C1-45C0-BFF6-193942D39297}" presName="aSpace2" presStyleCnt="0"/>
      <dgm:spPr/>
    </dgm:pt>
    <dgm:pt modelId="{FDF0C005-B87E-4B6F-9B05-C1007A02B968}" type="pres">
      <dgm:prSet presAssocID="{3BA90B6F-3B5B-41C7-8DB0-8DC7C6D22692}" presName="childNode" presStyleLbl="node1" presStyleIdx="2" presStyleCnt="11" custScaleX="104346" custScaleY="40972" custLinFactY="-6213" custLinFactNeighborX="67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5BCF8-8728-425E-8FE4-ABC8F1FBCDC1}" type="pres">
      <dgm:prSet presAssocID="{3BA90B6F-3B5B-41C7-8DB0-8DC7C6D22692}" presName="aSpace2" presStyleCnt="0"/>
      <dgm:spPr/>
    </dgm:pt>
    <dgm:pt modelId="{2DDA61D0-19B2-417D-87A1-DAE6B722E601}" type="pres">
      <dgm:prSet presAssocID="{CB4E1237-FDAE-4C43-B2E2-9A602ED557CA}" presName="childNode" presStyleLbl="node1" presStyleIdx="3" presStyleCnt="11" custScaleX="104346" custScaleY="40972" custLinFactY="-6213" custLinFactNeighborX="67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02DE0-D9B6-4D2A-BD62-17A0ABD31038}" type="pres">
      <dgm:prSet presAssocID="{CB4E1237-FDAE-4C43-B2E2-9A602ED557CA}" presName="aSpace2" presStyleCnt="0"/>
      <dgm:spPr/>
    </dgm:pt>
    <dgm:pt modelId="{5B2E5516-3A6B-46AA-8C0A-FD2FDB1FCFE5}" type="pres">
      <dgm:prSet presAssocID="{0C8DC7F6-0469-454B-8D79-0645B49FBB17}" presName="childNode" presStyleLbl="node1" presStyleIdx="4" presStyleCnt="11" custScaleX="104346" custScaleY="40972" custLinFactY="-6213" custLinFactNeighborX="67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8F45B-7856-48C4-877B-9A73B378EF5A}" type="pres">
      <dgm:prSet presAssocID="{0C8DC7F6-0469-454B-8D79-0645B49FBB17}" presName="aSpace2" presStyleCnt="0"/>
      <dgm:spPr/>
    </dgm:pt>
    <dgm:pt modelId="{583F99E4-F277-43EA-9C4C-35204185EC93}" type="pres">
      <dgm:prSet presAssocID="{C194415B-4B78-42D6-83FE-E90D2F5D3769}" presName="childNode" presStyleLbl="node1" presStyleIdx="5" presStyleCnt="11" custScaleX="104346" custScaleY="40972" custLinFactY="-6213" custLinFactNeighborX="70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F670C-A294-4CE5-84C1-ED3DE2ECB89B}" type="pres">
      <dgm:prSet presAssocID="{C194415B-4B78-42D6-83FE-E90D2F5D3769}" presName="aSpace2" presStyleCnt="0"/>
      <dgm:spPr/>
    </dgm:pt>
    <dgm:pt modelId="{8EDAD624-31E4-46A1-B8C1-6D1AE6CA49DC}" type="pres">
      <dgm:prSet presAssocID="{B48B87B0-DDD7-4F1D-8745-D7E3422C9F3E}" presName="childNode" presStyleLbl="node1" presStyleIdx="6" presStyleCnt="11" custScaleX="104346" custScaleY="40972" custLinFactY="-6213" custLinFactNeighborX="67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6E88-3274-41E9-B245-1DCF273A3FB5}" type="pres">
      <dgm:prSet presAssocID="{22952076-ED8C-4885-AC03-4BD526EDFE35}" presName="aSpace" presStyleCnt="0"/>
      <dgm:spPr/>
    </dgm:pt>
    <dgm:pt modelId="{6330C5E3-95B6-4E4D-976A-08561864E6C4}" type="pres">
      <dgm:prSet presAssocID="{C625E169-2539-4D94-B7A8-D91E3788DAFF}" presName="compNode" presStyleCnt="0"/>
      <dgm:spPr/>
    </dgm:pt>
    <dgm:pt modelId="{C14A282B-ABA8-47C7-BC63-7247D601B301}" type="pres">
      <dgm:prSet presAssocID="{C625E169-2539-4D94-B7A8-D91E3788DAFF}" presName="aNode" presStyleLbl="bgShp" presStyleIdx="2" presStyleCnt="3"/>
      <dgm:spPr/>
      <dgm:t>
        <a:bodyPr/>
        <a:lstStyle/>
        <a:p>
          <a:endParaRPr lang="ru-RU"/>
        </a:p>
      </dgm:t>
    </dgm:pt>
    <dgm:pt modelId="{5BFCE423-BC6F-4565-9A73-9ADC14808226}" type="pres">
      <dgm:prSet presAssocID="{C625E169-2539-4D94-B7A8-D91E3788DAFF}" presName="textNode" presStyleLbl="bgShp" presStyleIdx="2" presStyleCnt="3"/>
      <dgm:spPr/>
      <dgm:t>
        <a:bodyPr/>
        <a:lstStyle/>
        <a:p>
          <a:endParaRPr lang="ru-RU"/>
        </a:p>
      </dgm:t>
    </dgm:pt>
    <dgm:pt modelId="{54C751C9-D75A-4473-961E-905DB7BA97E7}" type="pres">
      <dgm:prSet presAssocID="{C625E169-2539-4D94-B7A8-D91E3788DAFF}" presName="compChildNode" presStyleCnt="0"/>
      <dgm:spPr/>
    </dgm:pt>
    <dgm:pt modelId="{3E618C5C-77EC-4310-9232-92EA47D66465}" type="pres">
      <dgm:prSet presAssocID="{C625E169-2539-4D94-B7A8-D91E3788DAFF}" presName="theInnerList" presStyleCnt="0"/>
      <dgm:spPr/>
    </dgm:pt>
    <dgm:pt modelId="{587E249C-EFCB-4291-AFC4-A31AA2DE8627}" type="pres">
      <dgm:prSet presAssocID="{1C184AE5-359C-4E08-9F8C-CDD0E28D0C7A}" presName="childNode" presStyleLbl="node1" presStyleIdx="7" presStyleCnt="11" custLinFactY="-23360" custLinFactNeighborX="28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60DEC-A1CB-49BF-90B9-D1DC73BF8E31}" type="pres">
      <dgm:prSet presAssocID="{1C184AE5-359C-4E08-9F8C-CDD0E28D0C7A}" presName="aSpace2" presStyleCnt="0"/>
      <dgm:spPr/>
    </dgm:pt>
    <dgm:pt modelId="{344025CF-4D3B-4FC7-BA50-F418B644C979}" type="pres">
      <dgm:prSet presAssocID="{1CDB159E-5690-406E-BA74-937EBAD42CA0}" presName="childNode" presStyleLbl="node1" presStyleIdx="8" presStyleCnt="11" custLinFactY="-23360" custLinFactNeighborX="28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E4F5C-524A-4773-8FDD-91EBE2A91092}" type="pres">
      <dgm:prSet presAssocID="{1CDB159E-5690-406E-BA74-937EBAD42CA0}" presName="aSpace2" presStyleCnt="0"/>
      <dgm:spPr/>
    </dgm:pt>
    <dgm:pt modelId="{13DFCB49-D3D0-419B-BF39-3C709320427A}" type="pres">
      <dgm:prSet presAssocID="{6621D536-C94B-4B4A-838E-CA416AA35ADB}" presName="childNode" presStyleLbl="node1" presStyleIdx="9" presStyleCnt="11" custLinFactY="-23360" custLinFactNeighborX="28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A8A36-676F-4240-92BF-F49EBA3FAB70}" type="pres">
      <dgm:prSet presAssocID="{6621D536-C94B-4B4A-838E-CA416AA35ADB}" presName="aSpace2" presStyleCnt="0"/>
      <dgm:spPr/>
    </dgm:pt>
    <dgm:pt modelId="{6ED9C007-D5F1-4CB7-85BA-EB1FEFE34C95}" type="pres">
      <dgm:prSet presAssocID="{024C342C-CF00-400C-A226-52D2400BD605}" presName="childNode" presStyleLbl="node1" presStyleIdx="10" presStyleCnt="11" custLinFactY="-23360" custLinFactNeighborX="28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DD536-8EDE-4611-998E-5DB3FE13269E}" srcId="{71F4AAB3-B957-4E9D-A17F-C957E9AB709B}" destId="{22952076-ED8C-4885-AC03-4BD526EDFE35}" srcOrd="1" destOrd="0" parTransId="{983839FF-0C83-44D9-95FD-6E9F62DACCA7}" sibTransId="{ACAF3E8F-049D-4C71-AA35-F3E3B5DF1484}"/>
    <dgm:cxn modelId="{64BEBC6A-3002-4756-9450-9E2282F2D42C}" srcId="{71F4AAB3-B957-4E9D-A17F-C957E9AB709B}" destId="{B587DAE8-0357-4353-881D-1735D3CBC6C0}" srcOrd="0" destOrd="0" parTransId="{498BACD2-D3F4-4EA6-96D6-68BA654CDED0}" sibTransId="{A0E9E0C6-440C-4A26-BC99-A353E4E0C32E}"/>
    <dgm:cxn modelId="{EFA3F645-C6A2-4389-B9B8-79DC8C943602}" srcId="{22952076-ED8C-4885-AC03-4BD526EDFE35}" destId="{20A6F0AB-05C1-45C0-BFF6-193942D39297}" srcOrd="1" destOrd="0" parTransId="{F1DA9878-93B7-43EC-8DE6-5468BFA26B13}" sibTransId="{6A5DA2D5-A5D2-4C9E-9297-64664A0DE10B}"/>
    <dgm:cxn modelId="{D98B57ED-E837-D947-BA3E-4D7867250B63}" type="presOf" srcId="{B587DAE8-0357-4353-881D-1735D3CBC6C0}" destId="{72722ECE-708B-4264-8984-0072B2DD004F}" srcOrd="0" destOrd="0" presId="urn:microsoft.com/office/officeart/2005/8/layout/lProcess2#1"/>
    <dgm:cxn modelId="{738CA67F-6B92-AC4D-A660-4D4749DB0331}" type="presOf" srcId="{20A6F0AB-05C1-45C0-BFF6-193942D39297}" destId="{F2677EB3-2F9E-46E6-AE4A-4E961CF7E639}" srcOrd="0" destOrd="0" presId="urn:microsoft.com/office/officeart/2005/8/layout/lProcess2#1"/>
    <dgm:cxn modelId="{17F71EC7-7CC4-4EF3-9476-EAD12443543C}" srcId="{22952076-ED8C-4885-AC03-4BD526EDFE35}" destId="{CB4E1237-FDAE-4C43-B2E2-9A602ED557CA}" srcOrd="3" destOrd="0" parTransId="{C5DD08B8-3426-4AAE-A613-73AE73803563}" sibTransId="{F2F7F229-3C50-42E8-8452-82310B8474D6}"/>
    <dgm:cxn modelId="{83CDD1D2-841B-4B49-A85E-E68C2BAC9506}" srcId="{22952076-ED8C-4885-AC03-4BD526EDFE35}" destId="{FD01F3F1-9D96-4A65-A697-23B64517AAB1}" srcOrd="0" destOrd="0" parTransId="{237EB6B2-01C8-4732-9CEC-67FECB6AE80D}" sibTransId="{DDD197F7-66CF-49AF-9C5A-5DB2FFCA9E8D}"/>
    <dgm:cxn modelId="{061829F7-9EF6-9D41-B17E-2A89FB365ED5}" type="presOf" srcId="{1CDB159E-5690-406E-BA74-937EBAD42CA0}" destId="{344025CF-4D3B-4FC7-BA50-F418B644C979}" srcOrd="0" destOrd="0" presId="urn:microsoft.com/office/officeart/2005/8/layout/lProcess2#1"/>
    <dgm:cxn modelId="{4DA984F1-DC27-E149-ABCA-2272183C8CB3}" type="presOf" srcId="{CB4E1237-FDAE-4C43-B2E2-9A602ED557CA}" destId="{2DDA61D0-19B2-417D-87A1-DAE6B722E601}" srcOrd="0" destOrd="0" presId="urn:microsoft.com/office/officeart/2005/8/layout/lProcess2#1"/>
    <dgm:cxn modelId="{2EC23C62-6F67-4243-BBE8-03A86555FB00}" type="presOf" srcId="{1C184AE5-359C-4E08-9F8C-CDD0E28D0C7A}" destId="{587E249C-EFCB-4291-AFC4-A31AA2DE8627}" srcOrd="0" destOrd="0" presId="urn:microsoft.com/office/officeart/2005/8/layout/lProcess2#1"/>
    <dgm:cxn modelId="{6871EC83-3A97-D649-BC24-F9646B9372D9}" type="presOf" srcId="{0C8DC7F6-0469-454B-8D79-0645B49FBB17}" destId="{5B2E5516-3A6B-46AA-8C0A-FD2FDB1FCFE5}" srcOrd="0" destOrd="0" presId="urn:microsoft.com/office/officeart/2005/8/layout/lProcess2#1"/>
    <dgm:cxn modelId="{D98723EE-732A-A14B-A21F-FF664D1EA4CD}" type="presOf" srcId="{FD01F3F1-9D96-4A65-A697-23B64517AAB1}" destId="{166ACB6A-0B15-4FF6-8990-0ADD884D18BD}" srcOrd="0" destOrd="0" presId="urn:microsoft.com/office/officeart/2005/8/layout/lProcess2#1"/>
    <dgm:cxn modelId="{F1BC142C-E6BF-774E-BAC9-B78EDEEEA5E5}" type="presOf" srcId="{3BA90B6F-3B5B-41C7-8DB0-8DC7C6D22692}" destId="{FDF0C005-B87E-4B6F-9B05-C1007A02B968}" srcOrd="0" destOrd="0" presId="urn:microsoft.com/office/officeart/2005/8/layout/lProcess2#1"/>
    <dgm:cxn modelId="{72622F86-E054-0541-B5E8-A5D70341D1C5}" type="presOf" srcId="{6621D536-C94B-4B4A-838E-CA416AA35ADB}" destId="{13DFCB49-D3D0-419B-BF39-3C709320427A}" srcOrd="0" destOrd="0" presId="urn:microsoft.com/office/officeart/2005/8/layout/lProcess2#1"/>
    <dgm:cxn modelId="{63BB6723-7C25-4115-8176-D9774821FAE4}" srcId="{C625E169-2539-4D94-B7A8-D91E3788DAFF}" destId="{1CDB159E-5690-406E-BA74-937EBAD42CA0}" srcOrd="1" destOrd="0" parTransId="{115959D9-51D0-4BB6-BAE3-0B2F12202CD1}" sibTransId="{CDF8C877-C491-42CD-9C70-249C3FEFC846}"/>
    <dgm:cxn modelId="{C0A1CE58-7002-0145-9BB5-33806734247E}" type="presOf" srcId="{22952076-ED8C-4885-AC03-4BD526EDFE35}" destId="{D3C12C83-5101-47FC-BC78-AB8CDE4B3C00}" srcOrd="0" destOrd="0" presId="urn:microsoft.com/office/officeart/2005/8/layout/lProcess2#1"/>
    <dgm:cxn modelId="{61772FCF-11CB-4437-8352-BDE118AC54F8}" srcId="{22952076-ED8C-4885-AC03-4BD526EDFE35}" destId="{0C8DC7F6-0469-454B-8D79-0645B49FBB17}" srcOrd="4" destOrd="0" parTransId="{86FA7F9D-F8BC-4A6F-94B7-9BFC6BA531BD}" sibTransId="{0EBE5309-9D1F-43A8-A3FF-760329CEE84A}"/>
    <dgm:cxn modelId="{BDD13F16-F9E0-6045-8770-9D757FDBCC15}" type="presOf" srcId="{71F4AAB3-B957-4E9D-A17F-C957E9AB709B}" destId="{4EAAB206-0A3B-42B4-B091-7653B147BED5}" srcOrd="0" destOrd="0" presId="urn:microsoft.com/office/officeart/2005/8/layout/lProcess2#1"/>
    <dgm:cxn modelId="{62BDA60A-9122-AD4A-840D-3B782EBAAF5E}" type="presOf" srcId="{C625E169-2539-4D94-B7A8-D91E3788DAFF}" destId="{5BFCE423-BC6F-4565-9A73-9ADC14808226}" srcOrd="1" destOrd="0" presId="urn:microsoft.com/office/officeart/2005/8/layout/lProcess2#1"/>
    <dgm:cxn modelId="{C7BFE213-B177-480B-AE57-57828D3AD351}" srcId="{22952076-ED8C-4885-AC03-4BD526EDFE35}" destId="{3BA90B6F-3B5B-41C7-8DB0-8DC7C6D22692}" srcOrd="2" destOrd="0" parTransId="{4E9BD59A-3383-4DE2-B87D-F166B07B899D}" sibTransId="{8DA1CC54-DD46-4AC4-BFBD-484048F37DC8}"/>
    <dgm:cxn modelId="{1AF4CEF7-13ED-4542-B800-71DBD6D0486A}" type="presOf" srcId="{C625E169-2539-4D94-B7A8-D91E3788DAFF}" destId="{C14A282B-ABA8-47C7-BC63-7247D601B301}" srcOrd="0" destOrd="0" presId="urn:microsoft.com/office/officeart/2005/8/layout/lProcess2#1"/>
    <dgm:cxn modelId="{17E71C14-B374-40D3-8100-59F7ACD16391}" srcId="{C625E169-2539-4D94-B7A8-D91E3788DAFF}" destId="{024C342C-CF00-400C-A226-52D2400BD605}" srcOrd="3" destOrd="0" parTransId="{7C7F7A00-4AC2-4AED-8407-054A2CCDAEC8}" sibTransId="{30913733-7F9E-4BA9-A9CE-C912F2494AC8}"/>
    <dgm:cxn modelId="{EDB10F75-15D2-4BFD-9766-294D17D354F9}" srcId="{22952076-ED8C-4885-AC03-4BD526EDFE35}" destId="{B48B87B0-DDD7-4F1D-8745-D7E3422C9F3E}" srcOrd="6" destOrd="0" parTransId="{035BBD4F-DE70-4C0A-9C95-06A53FDDB27E}" sibTransId="{5D7844E3-2AB2-400E-ACA3-C5D8264F1851}"/>
    <dgm:cxn modelId="{60056F45-DA4A-4D22-A0B3-19EEBACFFBFF}" srcId="{22952076-ED8C-4885-AC03-4BD526EDFE35}" destId="{C194415B-4B78-42D6-83FE-E90D2F5D3769}" srcOrd="5" destOrd="0" parTransId="{AE5E3336-61AE-444D-AF80-88D405FF642B}" sibTransId="{8CCE978A-B83B-4EDB-BD40-266A2C2202CB}"/>
    <dgm:cxn modelId="{4749CCE4-1129-2549-B331-5D267D6942F6}" type="presOf" srcId="{B587DAE8-0357-4353-881D-1735D3CBC6C0}" destId="{C0D494D8-EADA-4CB0-A570-0D896B5D5EF3}" srcOrd="1" destOrd="0" presId="urn:microsoft.com/office/officeart/2005/8/layout/lProcess2#1"/>
    <dgm:cxn modelId="{C30CF767-FE1D-C54E-B950-515644DECB44}" type="presOf" srcId="{024C342C-CF00-400C-A226-52D2400BD605}" destId="{6ED9C007-D5F1-4CB7-85BA-EB1FEFE34C95}" srcOrd="0" destOrd="0" presId="urn:microsoft.com/office/officeart/2005/8/layout/lProcess2#1"/>
    <dgm:cxn modelId="{F76CAAB6-7B06-0F44-AA58-99FCED35793C}" type="presOf" srcId="{22952076-ED8C-4885-AC03-4BD526EDFE35}" destId="{B6E01DDB-65BB-44A0-90E8-D1658238AC33}" srcOrd="1" destOrd="0" presId="urn:microsoft.com/office/officeart/2005/8/layout/lProcess2#1"/>
    <dgm:cxn modelId="{8A4C0542-4720-44B9-A317-24E9F6A9BB3B}" srcId="{71F4AAB3-B957-4E9D-A17F-C957E9AB709B}" destId="{C625E169-2539-4D94-B7A8-D91E3788DAFF}" srcOrd="2" destOrd="0" parTransId="{851CA7A2-336C-43C2-BE75-8B3A8DFDA30E}" sibTransId="{F7EBD3B0-7180-46BB-A79A-DE0398AB71D7}"/>
    <dgm:cxn modelId="{ED910F95-8B6F-43B4-9909-ADE39A68C2D2}" srcId="{C625E169-2539-4D94-B7A8-D91E3788DAFF}" destId="{1C184AE5-359C-4E08-9F8C-CDD0E28D0C7A}" srcOrd="0" destOrd="0" parTransId="{E35CEB85-DA23-4DE7-8FC8-C75938499373}" sibTransId="{D581AF90-5FBD-4A98-A055-80DCE4088C2A}"/>
    <dgm:cxn modelId="{560A91AE-A309-9C4F-A4B3-712A210C0963}" type="presOf" srcId="{B48B87B0-DDD7-4F1D-8745-D7E3422C9F3E}" destId="{8EDAD624-31E4-46A1-B8C1-6D1AE6CA49DC}" srcOrd="0" destOrd="0" presId="urn:microsoft.com/office/officeart/2005/8/layout/lProcess2#1"/>
    <dgm:cxn modelId="{5319FB4C-40BB-7844-A660-FA2B7FDEA445}" type="presOf" srcId="{C194415B-4B78-42D6-83FE-E90D2F5D3769}" destId="{583F99E4-F277-43EA-9C4C-35204185EC93}" srcOrd="0" destOrd="0" presId="urn:microsoft.com/office/officeart/2005/8/layout/lProcess2#1"/>
    <dgm:cxn modelId="{97F09A9C-8F65-4514-85B8-047E95A11B3A}" srcId="{C625E169-2539-4D94-B7A8-D91E3788DAFF}" destId="{6621D536-C94B-4B4A-838E-CA416AA35ADB}" srcOrd="2" destOrd="0" parTransId="{1AA36CEE-180B-4923-9339-A9AEC3200798}" sibTransId="{5DEDA33B-B399-44E4-8BB0-632ECDBFBEE7}"/>
    <dgm:cxn modelId="{A8A29244-DDB3-E841-8525-03F17D35E97B}" type="presParOf" srcId="{4EAAB206-0A3B-42B4-B091-7653B147BED5}" destId="{1E08124D-DE99-4994-A91D-4E9E9C04C050}" srcOrd="0" destOrd="0" presId="urn:microsoft.com/office/officeart/2005/8/layout/lProcess2#1"/>
    <dgm:cxn modelId="{AF985CC9-0E8B-0B41-B2A8-5540ADF4B89A}" type="presParOf" srcId="{1E08124D-DE99-4994-A91D-4E9E9C04C050}" destId="{72722ECE-708B-4264-8984-0072B2DD004F}" srcOrd="0" destOrd="0" presId="urn:microsoft.com/office/officeart/2005/8/layout/lProcess2#1"/>
    <dgm:cxn modelId="{92474B97-FCAF-8545-8CD0-FD066261C39E}" type="presParOf" srcId="{1E08124D-DE99-4994-A91D-4E9E9C04C050}" destId="{C0D494D8-EADA-4CB0-A570-0D896B5D5EF3}" srcOrd="1" destOrd="0" presId="urn:microsoft.com/office/officeart/2005/8/layout/lProcess2#1"/>
    <dgm:cxn modelId="{44617EFE-6C9A-3046-928C-8F1CBECD6641}" type="presParOf" srcId="{1E08124D-DE99-4994-A91D-4E9E9C04C050}" destId="{45CB024D-A2C8-4050-8181-17FC8FD6D8A1}" srcOrd="2" destOrd="0" presId="urn:microsoft.com/office/officeart/2005/8/layout/lProcess2#1"/>
    <dgm:cxn modelId="{CC31DB13-0FFB-514B-BE56-B8ABBD0BF12A}" type="presParOf" srcId="{45CB024D-A2C8-4050-8181-17FC8FD6D8A1}" destId="{D2502439-D364-4DA8-AE5E-7C81F85843F0}" srcOrd="0" destOrd="0" presId="urn:microsoft.com/office/officeart/2005/8/layout/lProcess2#1"/>
    <dgm:cxn modelId="{B1C87891-4E88-5447-B53F-8D7622F552CE}" type="presParOf" srcId="{4EAAB206-0A3B-42B4-B091-7653B147BED5}" destId="{C062FEDB-BA8B-46EA-9AE9-1D4E03241F64}" srcOrd="1" destOrd="0" presId="urn:microsoft.com/office/officeart/2005/8/layout/lProcess2#1"/>
    <dgm:cxn modelId="{6AF6CEB6-E99C-4E4C-A358-CB84054AD8DD}" type="presParOf" srcId="{4EAAB206-0A3B-42B4-B091-7653B147BED5}" destId="{4EB0F6F6-FA85-443D-B6DD-92336C3436D1}" srcOrd="2" destOrd="0" presId="urn:microsoft.com/office/officeart/2005/8/layout/lProcess2#1"/>
    <dgm:cxn modelId="{9A8B48AB-C230-8E49-9F6C-AE03E685D2AF}" type="presParOf" srcId="{4EB0F6F6-FA85-443D-B6DD-92336C3436D1}" destId="{D3C12C83-5101-47FC-BC78-AB8CDE4B3C00}" srcOrd="0" destOrd="0" presId="urn:microsoft.com/office/officeart/2005/8/layout/lProcess2#1"/>
    <dgm:cxn modelId="{9B729FD7-C2AD-5B41-BCE3-DAB3728567C7}" type="presParOf" srcId="{4EB0F6F6-FA85-443D-B6DD-92336C3436D1}" destId="{B6E01DDB-65BB-44A0-90E8-D1658238AC33}" srcOrd="1" destOrd="0" presId="urn:microsoft.com/office/officeart/2005/8/layout/lProcess2#1"/>
    <dgm:cxn modelId="{6366FEE5-B714-2D44-A279-DBDB47C3A487}" type="presParOf" srcId="{4EB0F6F6-FA85-443D-B6DD-92336C3436D1}" destId="{55C163FB-CB26-45F3-BEDF-C8B3281E4F49}" srcOrd="2" destOrd="0" presId="urn:microsoft.com/office/officeart/2005/8/layout/lProcess2#1"/>
    <dgm:cxn modelId="{FF81B70F-BD43-FB41-922E-04C72F13D4E3}" type="presParOf" srcId="{55C163FB-CB26-45F3-BEDF-C8B3281E4F49}" destId="{788A996F-8048-4418-A8C7-2B3D854160DD}" srcOrd="0" destOrd="0" presId="urn:microsoft.com/office/officeart/2005/8/layout/lProcess2#1"/>
    <dgm:cxn modelId="{CD7426A3-2105-EF48-A3C4-0BA7012DF300}" type="presParOf" srcId="{788A996F-8048-4418-A8C7-2B3D854160DD}" destId="{166ACB6A-0B15-4FF6-8990-0ADD884D18BD}" srcOrd="0" destOrd="0" presId="urn:microsoft.com/office/officeart/2005/8/layout/lProcess2#1"/>
    <dgm:cxn modelId="{211E82F4-50EF-5146-8A83-4B8B7F52B75A}" type="presParOf" srcId="{788A996F-8048-4418-A8C7-2B3D854160DD}" destId="{18AB8FDD-0991-445D-9FE0-DF3B75E3973D}" srcOrd="1" destOrd="0" presId="urn:microsoft.com/office/officeart/2005/8/layout/lProcess2#1"/>
    <dgm:cxn modelId="{D09570EA-DDE8-5948-A349-485D87C75BBA}" type="presParOf" srcId="{788A996F-8048-4418-A8C7-2B3D854160DD}" destId="{F2677EB3-2F9E-46E6-AE4A-4E961CF7E639}" srcOrd="2" destOrd="0" presId="urn:microsoft.com/office/officeart/2005/8/layout/lProcess2#1"/>
    <dgm:cxn modelId="{44DD6425-767F-F94D-BDC9-F61A1EEBCD53}" type="presParOf" srcId="{788A996F-8048-4418-A8C7-2B3D854160DD}" destId="{DACC3510-9869-4FD3-AAC3-59FCEB47518C}" srcOrd="3" destOrd="0" presId="urn:microsoft.com/office/officeart/2005/8/layout/lProcess2#1"/>
    <dgm:cxn modelId="{F973CD22-5E92-0841-BACC-46B3A62169A6}" type="presParOf" srcId="{788A996F-8048-4418-A8C7-2B3D854160DD}" destId="{FDF0C005-B87E-4B6F-9B05-C1007A02B968}" srcOrd="4" destOrd="0" presId="urn:microsoft.com/office/officeart/2005/8/layout/lProcess2#1"/>
    <dgm:cxn modelId="{E6BFC484-5A9F-F847-B066-5EBA72434163}" type="presParOf" srcId="{788A996F-8048-4418-A8C7-2B3D854160DD}" destId="{7F35BCF8-8728-425E-8FE4-ABC8F1FBCDC1}" srcOrd="5" destOrd="0" presId="urn:microsoft.com/office/officeart/2005/8/layout/lProcess2#1"/>
    <dgm:cxn modelId="{FD917FF1-6434-E34E-80B3-99808D003B46}" type="presParOf" srcId="{788A996F-8048-4418-A8C7-2B3D854160DD}" destId="{2DDA61D0-19B2-417D-87A1-DAE6B722E601}" srcOrd="6" destOrd="0" presId="urn:microsoft.com/office/officeart/2005/8/layout/lProcess2#1"/>
    <dgm:cxn modelId="{C7CE4D9B-A0FD-444C-AEFC-897C185F9AC2}" type="presParOf" srcId="{788A996F-8048-4418-A8C7-2B3D854160DD}" destId="{7E202DE0-D9B6-4D2A-BD62-17A0ABD31038}" srcOrd="7" destOrd="0" presId="urn:microsoft.com/office/officeart/2005/8/layout/lProcess2#1"/>
    <dgm:cxn modelId="{AC46D63F-8FF5-FE4C-B6A0-2C5754CF72C6}" type="presParOf" srcId="{788A996F-8048-4418-A8C7-2B3D854160DD}" destId="{5B2E5516-3A6B-46AA-8C0A-FD2FDB1FCFE5}" srcOrd="8" destOrd="0" presId="urn:microsoft.com/office/officeart/2005/8/layout/lProcess2#1"/>
    <dgm:cxn modelId="{7CB402A8-D8D1-6A46-A0B4-98BC3D381DF2}" type="presParOf" srcId="{788A996F-8048-4418-A8C7-2B3D854160DD}" destId="{2C18F45B-7856-48C4-877B-9A73B378EF5A}" srcOrd="9" destOrd="0" presId="urn:microsoft.com/office/officeart/2005/8/layout/lProcess2#1"/>
    <dgm:cxn modelId="{7F825108-BC90-374B-8CAC-6338BFB3EAF5}" type="presParOf" srcId="{788A996F-8048-4418-A8C7-2B3D854160DD}" destId="{583F99E4-F277-43EA-9C4C-35204185EC93}" srcOrd="10" destOrd="0" presId="urn:microsoft.com/office/officeart/2005/8/layout/lProcess2#1"/>
    <dgm:cxn modelId="{04F75E42-6C0D-3244-91B7-BA4CB6B54236}" type="presParOf" srcId="{788A996F-8048-4418-A8C7-2B3D854160DD}" destId="{496F670C-A294-4CE5-84C1-ED3DE2ECB89B}" srcOrd="11" destOrd="0" presId="urn:microsoft.com/office/officeart/2005/8/layout/lProcess2#1"/>
    <dgm:cxn modelId="{23A915B8-7B04-144C-8C53-03E82276938C}" type="presParOf" srcId="{788A996F-8048-4418-A8C7-2B3D854160DD}" destId="{8EDAD624-31E4-46A1-B8C1-6D1AE6CA49DC}" srcOrd="12" destOrd="0" presId="urn:microsoft.com/office/officeart/2005/8/layout/lProcess2#1"/>
    <dgm:cxn modelId="{D73585B7-3F69-964D-B0B1-4A18EC5B796E}" type="presParOf" srcId="{4EAAB206-0A3B-42B4-B091-7653B147BED5}" destId="{A70E6E88-3274-41E9-B245-1DCF273A3FB5}" srcOrd="3" destOrd="0" presId="urn:microsoft.com/office/officeart/2005/8/layout/lProcess2#1"/>
    <dgm:cxn modelId="{7ECAE4F4-7684-6948-B3B7-3B757A404FBB}" type="presParOf" srcId="{4EAAB206-0A3B-42B4-B091-7653B147BED5}" destId="{6330C5E3-95B6-4E4D-976A-08561864E6C4}" srcOrd="4" destOrd="0" presId="urn:microsoft.com/office/officeart/2005/8/layout/lProcess2#1"/>
    <dgm:cxn modelId="{04E513FB-1091-FB43-B936-6A8D6194A30D}" type="presParOf" srcId="{6330C5E3-95B6-4E4D-976A-08561864E6C4}" destId="{C14A282B-ABA8-47C7-BC63-7247D601B301}" srcOrd="0" destOrd="0" presId="urn:microsoft.com/office/officeart/2005/8/layout/lProcess2#1"/>
    <dgm:cxn modelId="{BBABA075-2794-3C42-B8B3-F00340674E02}" type="presParOf" srcId="{6330C5E3-95B6-4E4D-976A-08561864E6C4}" destId="{5BFCE423-BC6F-4565-9A73-9ADC14808226}" srcOrd="1" destOrd="0" presId="urn:microsoft.com/office/officeart/2005/8/layout/lProcess2#1"/>
    <dgm:cxn modelId="{F4EA1D4F-7D54-8343-9513-EEEA6B0DDBBB}" type="presParOf" srcId="{6330C5E3-95B6-4E4D-976A-08561864E6C4}" destId="{54C751C9-D75A-4473-961E-905DB7BA97E7}" srcOrd="2" destOrd="0" presId="urn:microsoft.com/office/officeart/2005/8/layout/lProcess2#1"/>
    <dgm:cxn modelId="{39E802D0-3FC8-FD48-A7FC-6CBB0C09972E}" type="presParOf" srcId="{54C751C9-D75A-4473-961E-905DB7BA97E7}" destId="{3E618C5C-77EC-4310-9232-92EA47D66465}" srcOrd="0" destOrd="0" presId="urn:microsoft.com/office/officeart/2005/8/layout/lProcess2#1"/>
    <dgm:cxn modelId="{C124707B-CD12-804E-9E07-DBA232CEAFF0}" type="presParOf" srcId="{3E618C5C-77EC-4310-9232-92EA47D66465}" destId="{587E249C-EFCB-4291-AFC4-A31AA2DE8627}" srcOrd="0" destOrd="0" presId="urn:microsoft.com/office/officeart/2005/8/layout/lProcess2#1"/>
    <dgm:cxn modelId="{1B258329-B8B4-3D41-9837-A02FDA7AE686}" type="presParOf" srcId="{3E618C5C-77EC-4310-9232-92EA47D66465}" destId="{E6E60DEC-A1CB-49BF-90B9-D1DC73BF8E31}" srcOrd="1" destOrd="0" presId="urn:microsoft.com/office/officeart/2005/8/layout/lProcess2#1"/>
    <dgm:cxn modelId="{60935003-A0C5-7947-B6CF-5B56464CE4F8}" type="presParOf" srcId="{3E618C5C-77EC-4310-9232-92EA47D66465}" destId="{344025CF-4D3B-4FC7-BA50-F418B644C979}" srcOrd="2" destOrd="0" presId="urn:microsoft.com/office/officeart/2005/8/layout/lProcess2#1"/>
    <dgm:cxn modelId="{792829F1-9A80-C545-9883-9240EFCD0204}" type="presParOf" srcId="{3E618C5C-77EC-4310-9232-92EA47D66465}" destId="{2C8E4F5C-524A-4773-8FDD-91EBE2A91092}" srcOrd="3" destOrd="0" presId="urn:microsoft.com/office/officeart/2005/8/layout/lProcess2#1"/>
    <dgm:cxn modelId="{B754E7CC-AFE8-F840-B6C6-EE00044815D7}" type="presParOf" srcId="{3E618C5C-77EC-4310-9232-92EA47D66465}" destId="{13DFCB49-D3D0-419B-BF39-3C709320427A}" srcOrd="4" destOrd="0" presId="urn:microsoft.com/office/officeart/2005/8/layout/lProcess2#1"/>
    <dgm:cxn modelId="{4C5AB634-8461-4E47-9EA9-E655427D3001}" type="presParOf" srcId="{3E618C5C-77EC-4310-9232-92EA47D66465}" destId="{2D7A8A36-676F-4240-92BF-F49EBA3FAB70}" srcOrd="5" destOrd="0" presId="urn:microsoft.com/office/officeart/2005/8/layout/lProcess2#1"/>
    <dgm:cxn modelId="{8D861C3E-7C31-D44B-A4CB-F11C1AD3FF41}" type="presParOf" srcId="{3E618C5C-77EC-4310-9232-92EA47D66465}" destId="{6ED9C007-D5F1-4CB7-85BA-EB1FEFE34C95}" srcOrd="6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F63B8-63EB-4DA2-8462-FF7672EBBD2D}" type="doc">
      <dgm:prSet loTypeId="urn:microsoft.com/office/officeart/2005/8/layout/lProcess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6F1E1-CC98-448B-B33A-95653606E28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«Призрачная очередь» (</a:t>
          </a:r>
          <a:r>
            <a:rPr lang="en-US" sz="24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Ghost queue</a:t>
          </a:r>
          <a:r>
            <a:rPr lang="ru-RU" sz="24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  <a:endParaRPr lang="ru-RU" sz="24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5BE693-8F29-4CA5-A78D-CBB3B256D80F}" type="parTrans" cxnId="{690ED703-BCF0-4888-AFEA-226FEEA59087}">
      <dgm:prSet/>
      <dgm:spPr/>
      <dgm:t>
        <a:bodyPr/>
        <a:lstStyle/>
        <a:p>
          <a:endParaRPr lang="ru-RU"/>
        </a:p>
      </dgm:t>
    </dgm:pt>
    <dgm:pt modelId="{DD5ECE2A-8BC0-4C2A-A598-D9ADDB757584}" type="sibTrans" cxnId="{690ED703-BCF0-4888-AFEA-226FEEA59087}">
      <dgm:prSet/>
      <dgm:spPr/>
      <dgm:t>
        <a:bodyPr/>
        <a:lstStyle/>
        <a:p>
          <a:endParaRPr lang="ru-RU"/>
        </a:p>
      </dgm:t>
    </dgm:pt>
    <dgm:pt modelId="{1C1DA5E4-5FA9-4630-855A-8C7507A4520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Выбор самого «холодного» буфера</a:t>
          </a:r>
          <a:endParaRPr lang="ru-RU" sz="24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FE09C4-B39E-4A82-9F76-8F0B76B7C71C}" type="parTrans" cxnId="{AEC4D518-3080-4F60-AA21-5D2D8A0536D3}">
      <dgm:prSet/>
      <dgm:spPr/>
      <dgm:t>
        <a:bodyPr/>
        <a:lstStyle/>
        <a:p>
          <a:endParaRPr lang="ru-RU"/>
        </a:p>
      </dgm:t>
    </dgm:pt>
    <dgm:pt modelId="{42E029F7-3C47-48E1-8B2B-4BC7D2074929}" type="sibTrans" cxnId="{AEC4D518-3080-4F60-AA21-5D2D8A0536D3}">
      <dgm:prSet/>
      <dgm:spPr/>
      <dgm:t>
        <a:bodyPr/>
        <a:lstStyle/>
        <a:p>
          <a:endParaRPr lang="ru-RU"/>
        </a:p>
      </dgm:t>
    </dgm:pt>
    <dgm:pt modelId="{C647C23A-CEA0-4ACA-BE95-EC7FEE825AF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Вытесняются только «холодные» блоки, «горячие» и «теплые» блоки перемещаются в свободный буфер </a:t>
          </a:r>
          <a:endParaRPr lang="ru-RU" sz="18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F9912FA-5DD2-4F87-9CE1-4E7A834D59EF}" type="parTrans" cxnId="{821D13D9-4C6E-42D3-B3A7-C9BC9595E8EA}">
      <dgm:prSet/>
      <dgm:spPr/>
      <dgm:t>
        <a:bodyPr/>
        <a:lstStyle/>
        <a:p>
          <a:endParaRPr lang="ru-RU"/>
        </a:p>
      </dgm:t>
    </dgm:pt>
    <dgm:pt modelId="{D3A82754-FA02-45FB-B0DC-75D1E075DA8C}" type="sibTrans" cxnId="{821D13D9-4C6E-42D3-B3A7-C9BC9595E8EA}">
      <dgm:prSet/>
      <dgm:spPr/>
      <dgm:t>
        <a:bodyPr/>
        <a:lstStyle/>
        <a:p>
          <a:endParaRPr lang="ru-RU"/>
        </a:p>
      </dgm:t>
    </dgm:pt>
    <dgm:pt modelId="{34CB1817-9001-44D9-A6E5-3C89585C9B0D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165B550D-CA56-4AEA-AF22-0A5DEEE729F8}" type="parTrans" cxnId="{3698F1C1-EEE6-4EE2-9D1E-57A61B053E7D}">
      <dgm:prSet/>
      <dgm:spPr/>
      <dgm:t>
        <a:bodyPr/>
        <a:lstStyle/>
        <a:p>
          <a:endParaRPr lang="ru-RU"/>
        </a:p>
      </dgm:t>
    </dgm:pt>
    <dgm:pt modelId="{BF97EE8F-E8F7-43CE-9D62-9E0990E3C20F}" type="sibTrans" cxnId="{3698F1C1-EEE6-4EE2-9D1E-57A61B053E7D}">
      <dgm:prSet/>
      <dgm:spPr/>
      <dgm:t>
        <a:bodyPr/>
        <a:lstStyle/>
        <a:p>
          <a:endParaRPr lang="ru-RU"/>
        </a:p>
      </dgm:t>
    </dgm:pt>
    <dgm:pt modelId="{E2190189-CA83-46D1-A33A-92054B0853C0}">
      <dgm:prSet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5E2400A1-29C3-4F6F-BA90-7ADF3180E1A3}" type="parTrans" cxnId="{C7125C9F-6569-484A-9AC1-C406A87B7D0C}">
      <dgm:prSet/>
      <dgm:spPr/>
      <dgm:t>
        <a:bodyPr/>
        <a:lstStyle/>
        <a:p>
          <a:endParaRPr lang="ru-RU"/>
        </a:p>
      </dgm:t>
    </dgm:pt>
    <dgm:pt modelId="{3AEA40B6-D731-4401-9F6F-EE610573254D}" type="sibTrans" cxnId="{C7125C9F-6569-484A-9AC1-C406A87B7D0C}">
      <dgm:prSet/>
      <dgm:spPr/>
      <dgm:t>
        <a:bodyPr/>
        <a:lstStyle/>
        <a:p>
          <a:endParaRPr lang="ru-RU"/>
        </a:p>
      </dgm:t>
    </dgm:pt>
    <dgm:pt modelId="{BDED98D4-381E-4141-8B2D-FFC0BE72CC1A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4020B252-C516-4177-98EF-10CDCF52693C}" type="parTrans" cxnId="{09478AF3-A8E3-418C-AD8B-6B5F6A3CB50F}">
      <dgm:prSet/>
      <dgm:spPr/>
      <dgm:t>
        <a:bodyPr/>
        <a:lstStyle/>
        <a:p>
          <a:endParaRPr lang="ru-RU"/>
        </a:p>
      </dgm:t>
    </dgm:pt>
    <dgm:pt modelId="{1408E0D8-2944-4A62-ACD3-C0029EAAF509}" type="sibTrans" cxnId="{09478AF3-A8E3-418C-AD8B-6B5F6A3CB50F}">
      <dgm:prSet/>
      <dgm:spPr/>
      <dgm:t>
        <a:bodyPr/>
        <a:lstStyle/>
        <a:p>
          <a:endParaRPr lang="ru-RU"/>
        </a:p>
      </dgm:t>
    </dgm:pt>
    <dgm:pt modelId="{1ED2377D-AD48-4199-951E-1A37A05B724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FACA376-72ED-4031-9740-BE8791A9D2C6}" type="parTrans" cxnId="{7D0B2D95-CA1A-4276-9362-7F6BBE20670E}">
      <dgm:prSet/>
      <dgm:spPr/>
      <dgm:t>
        <a:bodyPr/>
        <a:lstStyle/>
        <a:p>
          <a:endParaRPr lang="ru-RU"/>
        </a:p>
      </dgm:t>
    </dgm:pt>
    <dgm:pt modelId="{97E4551D-1DE4-45F2-8CDC-D4E6D5740E0B}" type="sibTrans" cxnId="{7D0B2D95-CA1A-4276-9362-7F6BBE20670E}">
      <dgm:prSet/>
      <dgm:spPr/>
      <dgm:t>
        <a:bodyPr/>
        <a:lstStyle/>
        <a:p>
          <a:endParaRPr lang="ru-RU"/>
        </a:p>
      </dgm:t>
    </dgm:pt>
    <dgm:pt modelId="{E4E259AC-0A1F-42FC-9D3F-E009CAA4E607}">
      <dgm:prSet/>
      <dgm:spPr/>
      <dgm:t>
        <a:bodyPr/>
        <a:lstStyle/>
        <a:p>
          <a:endParaRPr lang="ru-RU"/>
        </a:p>
      </dgm:t>
    </dgm:pt>
    <dgm:pt modelId="{B20ECA1E-FF3C-4CEB-8596-38577444E0D4}" type="parTrans" cxnId="{7AE633F3-3872-4636-B492-79B30815CBFF}">
      <dgm:prSet/>
      <dgm:spPr/>
      <dgm:t>
        <a:bodyPr/>
        <a:lstStyle/>
        <a:p>
          <a:endParaRPr lang="ru-RU"/>
        </a:p>
      </dgm:t>
    </dgm:pt>
    <dgm:pt modelId="{CDD194DF-8A68-4616-8025-216A390AA713}" type="sibTrans" cxnId="{7AE633F3-3872-4636-B492-79B30815CBFF}">
      <dgm:prSet/>
      <dgm:spPr/>
      <dgm:t>
        <a:bodyPr/>
        <a:lstStyle/>
        <a:p>
          <a:endParaRPr lang="ru-RU"/>
        </a:p>
      </dgm:t>
    </dgm:pt>
    <dgm:pt modelId="{0FD90D3B-C82A-4F61-8B5C-A951FDC9BC75}" type="pres">
      <dgm:prSet presAssocID="{59DF63B8-63EB-4DA2-8462-FF7672EBBD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7D1AA-C36D-4A8D-AFCB-BA609C6F1B47}" type="pres">
      <dgm:prSet presAssocID="{10E6F1E1-CC98-448B-B33A-95653606E285}" presName="compNode" presStyleCnt="0"/>
      <dgm:spPr/>
    </dgm:pt>
    <dgm:pt modelId="{B65D3938-523C-4C00-94C2-89A7D351DECF}" type="pres">
      <dgm:prSet presAssocID="{10E6F1E1-CC98-448B-B33A-95653606E285}" presName="aNode" presStyleLbl="bgShp" presStyleIdx="0" presStyleCnt="3"/>
      <dgm:spPr/>
      <dgm:t>
        <a:bodyPr/>
        <a:lstStyle/>
        <a:p>
          <a:endParaRPr lang="ru-RU"/>
        </a:p>
      </dgm:t>
    </dgm:pt>
    <dgm:pt modelId="{46F6CD7F-9EA2-4BE9-A3EB-EA1981D0CF87}" type="pres">
      <dgm:prSet presAssocID="{10E6F1E1-CC98-448B-B33A-95653606E285}" presName="textNode" presStyleLbl="bgShp" presStyleIdx="0" presStyleCnt="3"/>
      <dgm:spPr/>
      <dgm:t>
        <a:bodyPr/>
        <a:lstStyle/>
        <a:p>
          <a:endParaRPr lang="ru-RU"/>
        </a:p>
      </dgm:t>
    </dgm:pt>
    <dgm:pt modelId="{8A175CB9-94A9-4446-BED9-1D1BE37B0997}" type="pres">
      <dgm:prSet presAssocID="{10E6F1E1-CC98-448B-B33A-95653606E285}" presName="compChildNode" presStyleCnt="0"/>
      <dgm:spPr/>
    </dgm:pt>
    <dgm:pt modelId="{83B210CC-E0E7-4EDF-AF53-CA8D0E4C986D}" type="pres">
      <dgm:prSet presAssocID="{10E6F1E1-CC98-448B-B33A-95653606E285}" presName="theInnerList" presStyleCnt="0"/>
      <dgm:spPr/>
    </dgm:pt>
    <dgm:pt modelId="{63413DA4-E6A9-4DA2-84C2-9B0BBE21152E}" type="pres">
      <dgm:prSet presAssocID="{10E6F1E1-CC98-448B-B33A-95653606E285}" presName="aSpace" presStyleCnt="0"/>
      <dgm:spPr/>
    </dgm:pt>
    <dgm:pt modelId="{1F172D58-E3B1-4162-8035-6189B9830B54}" type="pres">
      <dgm:prSet presAssocID="{1C1DA5E4-5FA9-4630-855A-8C7507A4520E}" presName="compNode" presStyleCnt="0"/>
      <dgm:spPr/>
    </dgm:pt>
    <dgm:pt modelId="{4CB96B10-A975-4FBB-8885-42400BB7BEB0}" type="pres">
      <dgm:prSet presAssocID="{1C1DA5E4-5FA9-4630-855A-8C7507A4520E}" presName="aNode" presStyleLbl="bgShp" presStyleIdx="1" presStyleCnt="3"/>
      <dgm:spPr/>
      <dgm:t>
        <a:bodyPr/>
        <a:lstStyle/>
        <a:p>
          <a:endParaRPr lang="ru-RU"/>
        </a:p>
      </dgm:t>
    </dgm:pt>
    <dgm:pt modelId="{D484A9B5-CD60-4569-B1F2-A19223472409}" type="pres">
      <dgm:prSet presAssocID="{1C1DA5E4-5FA9-4630-855A-8C7507A4520E}" presName="textNode" presStyleLbl="bgShp" presStyleIdx="1" presStyleCnt="3"/>
      <dgm:spPr/>
      <dgm:t>
        <a:bodyPr/>
        <a:lstStyle/>
        <a:p>
          <a:endParaRPr lang="ru-RU"/>
        </a:p>
      </dgm:t>
    </dgm:pt>
    <dgm:pt modelId="{4C5BB1F4-6F4C-47BC-AD0C-0491969D07A8}" type="pres">
      <dgm:prSet presAssocID="{1C1DA5E4-5FA9-4630-855A-8C7507A4520E}" presName="compChildNode" presStyleCnt="0"/>
      <dgm:spPr/>
    </dgm:pt>
    <dgm:pt modelId="{17840FF3-B8D8-4B80-847D-45580E6DCEA5}" type="pres">
      <dgm:prSet presAssocID="{1C1DA5E4-5FA9-4630-855A-8C7507A4520E}" presName="theInnerList" presStyleCnt="0"/>
      <dgm:spPr/>
    </dgm:pt>
    <dgm:pt modelId="{6C8A8C6F-3E32-44EA-9D7D-78D925E5BCA0}" type="pres">
      <dgm:prSet presAssocID="{1ED2377D-AD48-4199-951E-1A37A05B724F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F5DDA-15AA-418F-9117-54380B735D09}" type="pres">
      <dgm:prSet presAssocID="{1ED2377D-AD48-4199-951E-1A37A05B724F}" presName="aSpace2" presStyleCnt="0"/>
      <dgm:spPr/>
    </dgm:pt>
    <dgm:pt modelId="{EAFECB54-375B-4FA4-B991-65CE248F657C}" type="pres">
      <dgm:prSet presAssocID="{34CB1817-9001-44D9-A6E5-3C89585C9B0D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D848F-F4A2-4880-B49A-440C1FCC08E1}" type="pres">
      <dgm:prSet presAssocID="{34CB1817-9001-44D9-A6E5-3C89585C9B0D}" presName="aSpace2" presStyleCnt="0"/>
      <dgm:spPr/>
    </dgm:pt>
    <dgm:pt modelId="{77243136-0FC8-4E07-AA7B-6F9A32B39423}" type="pres">
      <dgm:prSet presAssocID="{E2190189-CA83-46D1-A33A-92054B0853C0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FEB2E-8D64-4F20-A07C-405B8A23E234}" type="pres">
      <dgm:prSet presAssocID="{E2190189-CA83-46D1-A33A-92054B0853C0}" presName="aSpace2" presStyleCnt="0"/>
      <dgm:spPr/>
    </dgm:pt>
    <dgm:pt modelId="{EF6658DB-167C-4F33-B703-1C3E351D2316}" type="pres">
      <dgm:prSet presAssocID="{E4E259AC-0A1F-42FC-9D3F-E009CAA4E607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5D623-5544-468B-94C7-6608A6FC14D6}" type="pres">
      <dgm:prSet presAssocID="{E4E259AC-0A1F-42FC-9D3F-E009CAA4E607}" presName="aSpace2" presStyleCnt="0"/>
      <dgm:spPr/>
    </dgm:pt>
    <dgm:pt modelId="{8F4387F9-33D3-40A5-9731-1E2B632D4449}" type="pres">
      <dgm:prSet presAssocID="{BDED98D4-381E-4141-8B2D-FFC0BE72CC1A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FF5DC-7811-4DFC-A474-5BC688ACD3A2}" type="pres">
      <dgm:prSet presAssocID="{1C1DA5E4-5FA9-4630-855A-8C7507A4520E}" presName="aSpace" presStyleCnt="0"/>
      <dgm:spPr/>
    </dgm:pt>
    <dgm:pt modelId="{358E8BCD-6987-415D-A521-9A48C84200F0}" type="pres">
      <dgm:prSet presAssocID="{C647C23A-CEA0-4ACA-BE95-EC7FEE825AFA}" presName="compNode" presStyleCnt="0"/>
      <dgm:spPr/>
    </dgm:pt>
    <dgm:pt modelId="{05487A06-CF77-433C-B78C-588E7233F064}" type="pres">
      <dgm:prSet presAssocID="{C647C23A-CEA0-4ACA-BE95-EC7FEE825AFA}" presName="aNode" presStyleLbl="bgShp" presStyleIdx="2" presStyleCnt="3"/>
      <dgm:spPr/>
      <dgm:t>
        <a:bodyPr/>
        <a:lstStyle/>
        <a:p>
          <a:endParaRPr lang="ru-RU"/>
        </a:p>
      </dgm:t>
    </dgm:pt>
    <dgm:pt modelId="{3F2350E3-6A2D-4298-B109-1B4DCD6E2786}" type="pres">
      <dgm:prSet presAssocID="{C647C23A-CEA0-4ACA-BE95-EC7FEE825AFA}" presName="textNode" presStyleLbl="bgShp" presStyleIdx="2" presStyleCnt="3"/>
      <dgm:spPr/>
      <dgm:t>
        <a:bodyPr/>
        <a:lstStyle/>
        <a:p>
          <a:endParaRPr lang="ru-RU"/>
        </a:p>
      </dgm:t>
    </dgm:pt>
    <dgm:pt modelId="{C21263F4-119E-44CD-B7F1-7B575C005EB9}" type="pres">
      <dgm:prSet presAssocID="{C647C23A-CEA0-4ACA-BE95-EC7FEE825AFA}" presName="compChildNode" presStyleCnt="0"/>
      <dgm:spPr/>
    </dgm:pt>
    <dgm:pt modelId="{D45A8BEB-3FA8-4EDD-9321-09D9F356DFFA}" type="pres">
      <dgm:prSet presAssocID="{C647C23A-CEA0-4ACA-BE95-EC7FEE825AFA}" presName="theInnerList" presStyleCnt="0"/>
      <dgm:spPr/>
    </dgm:pt>
  </dgm:ptLst>
  <dgm:cxnLst>
    <dgm:cxn modelId="{75315E15-7DD5-A443-9025-F4DE6DF1EFA9}" type="presOf" srcId="{34CB1817-9001-44D9-A6E5-3C89585C9B0D}" destId="{EAFECB54-375B-4FA4-B991-65CE248F657C}" srcOrd="0" destOrd="0" presId="urn:microsoft.com/office/officeart/2005/8/layout/lProcess2#2"/>
    <dgm:cxn modelId="{9D6EE870-62AD-2247-B62D-736AAA923183}" type="presOf" srcId="{59DF63B8-63EB-4DA2-8462-FF7672EBBD2D}" destId="{0FD90D3B-C82A-4F61-8B5C-A951FDC9BC75}" srcOrd="0" destOrd="0" presId="urn:microsoft.com/office/officeart/2005/8/layout/lProcess2#2"/>
    <dgm:cxn modelId="{EDA4835E-4BA8-2E44-AA78-FEEF872D01C1}" type="presOf" srcId="{1C1DA5E4-5FA9-4630-855A-8C7507A4520E}" destId="{D484A9B5-CD60-4569-B1F2-A19223472409}" srcOrd="1" destOrd="0" presId="urn:microsoft.com/office/officeart/2005/8/layout/lProcess2#2"/>
    <dgm:cxn modelId="{09478AF3-A8E3-418C-AD8B-6B5F6A3CB50F}" srcId="{1C1DA5E4-5FA9-4630-855A-8C7507A4520E}" destId="{BDED98D4-381E-4141-8B2D-FFC0BE72CC1A}" srcOrd="4" destOrd="0" parTransId="{4020B252-C516-4177-98EF-10CDCF52693C}" sibTransId="{1408E0D8-2944-4A62-ACD3-C0029EAAF509}"/>
    <dgm:cxn modelId="{690ED703-BCF0-4888-AFEA-226FEEA59087}" srcId="{59DF63B8-63EB-4DA2-8462-FF7672EBBD2D}" destId="{10E6F1E1-CC98-448B-B33A-95653606E285}" srcOrd="0" destOrd="0" parTransId="{325BE693-8F29-4CA5-A78D-CBB3B256D80F}" sibTransId="{DD5ECE2A-8BC0-4C2A-A598-D9ADDB757584}"/>
    <dgm:cxn modelId="{C7125C9F-6569-484A-9AC1-C406A87B7D0C}" srcId="{1C1DA5E4-5FA9-4630-855A-8C7507A4520E}" destId="{E2190189-CA83-46D1-A33A-92054B0853C0}" srcOrd="2" destOrd="0" parTransId="{5E2400A1-29C3-4F6F-BA90-7ADF3180E1A3}" sibTransId="{3AEA40B6-D731-4401-9F6F-EE610573254D}"/>
    <dgm:cxn modelId="{318A9BE8-E1E0-5C43-B9D9-08B35B2F000B}" type="presOf" srcId="{BDED98D4-381E-4141-8B2D-FFC0BE72CC1A}" destId="{8F4387F9-33D3-40A5-9731-1E2B632D4449}" srcOrd="0" destOrd="0" presId="urn:microsoft.com/office/officeart/2005/8/layout/lProcess2#2"/>
    <dgm:cxn modelId="{EFADCE29-A13E-6D49-89B0-B8A65EE5FEA5}" type="presOf" srcId="{C647C23A-CEA0-4ACA-BE95-EC7FEE825AFA}" destId="{3F2350E3-6A2D-4298-B109-1B4DCD6E2786}" srcOrd="1" destOrd="0" presId="urn:microsoft.com/office/officeart/2005/8/layout/lProcess2#2"/>
    <dgm:cxn modelId="{AB19E78D-793E-4F72-8BAA-F463964D46D5}" type="presOf" srcId="{1ED2377D-AD48-4199-951E-1A37A05B724F}" destId="{6C8A8C6F-3E32-44EA-9D7D-78D925E5BCA0}" srcOrd="0" destOrd="0" presId="urn:microsoft.com/office/officeart/2005/8/layout/lProcess2#2"/>
    <dgm:cxn modelId="{B7EFD4CD-74E3-4CBD-8614-D8A22BEED10B}" type="presOf" srcId="{E4E259AC-0A1F-42FC-9D3F-E009CAA4E607}" destId="{EF6658DB-167C-4F33-B703-1C3E351D2316}" srcOrd="0" destOrd="0" presId="urn:microsoft.com/office/officeart/2005/8/layout/lProcess2#2"/>
    <dgm:cxn modelId="{AEC4D518-3080-4F60-AA21-5D2D8A0536D3}" srcId="{59DF63B8-63EB-4DA2-8462-FF7672EBBD2D}" destId="{1C1DA5E4-5FA9-4630-855A-8C7507A4520E}" srcOrd="1" destOrd="0" parTransId="{E6FE09C4-B39E-4A82-9F76-8F0B76B7C71C}" sibTransId="{42E029F7-3C47-48E1-8B2B-4BC7D2074929}"/>
    <dgm:cxn modelId="{3698F1C1-EEE6-4EE2-9D1E-57A61B053E7D}" srcId="{1C1DA5E4-5FA9-4630-855A-8C7507A4520E}" destId="{34CB1817-9001-44D9-A6E5-3C89585C9B0D}" srcOrd="1" destOrd="0" parTransId="{165B550D-CA56-4AEA-AF22-0A5DEEE729F8}" sibTransId="{BF97EE8F-E8F7-43CE-9D62-9E0990E3C20F}"/>
    <dgm:cxn modelId="{56F44736-57AD-5F45-B099-99EE96FEFF4C}" type="presOf" srcId="{10E6F1E1-CC98-448B-B33A-95653606E285}" destId="{46F6CD7F-9EA2-4BE9-A3EB-EA1981D0CF87}" srcOrd="1" destOrd="0" presId="urn:microsoft.com/office/officeart/2005/8/layout/lProcess2#2"/>
    <dgm:cxn modelId="{110BFA6A-33D6-1648-9AB0-F355CBF6D1B1}" type="presOf" srcId="{C647C23A-CEA0-4ACA-BE95-EC7FEE825AFA}" destId="{05487A06-CF77-433C-B78C-588E7233F064}" srcOrd="0" destOrd="0" presId="urn:microsoft.com/office/officeart/2005/8/layout/lProcess2#2"/>
    <dgm:cxn modelId="{7AE633F3-3872-4636-B492-79B30815CBFF}" srcId="{1C1DA5E4-5FA9-4630-855A-8C7507A4520E}" destId="{E4E259AC-0A1F-42FC-9D3F-E009CAA4E607}" srcOrd="3" destOrd="0" parTransId="{B20ECA1E-FF3C-4CEB-8596-38577444E0D4}" sibTransId="{CDD194DF-8A68-4616-8025-216A390AA713}"/>
    <dgm:cxn modelId="{968FF371-4EBF-CE4D-A178-B1311BFEA03F}" type="presOf" srcId="{10E6F1E1-CC98-448B-B33A-95653606E285}" destId="{B65D3938-523C-4C00-94C2-89A7D351DECF}" srcOrd="0" destOrd="0" presId="urn:microsoft.com/office/officeart/2005/8/layout/lProcess2#2"/>
    <dgm:cxn modelId="{8B0562EA-1226-2243-9D04-3FF9DFACC3E8}" type="presOf" srcId="{E2190189-CA83-46D1-A33A-92054B0853C0}" destId="{77243136-0FC8-4E07-AA7B-6F9A32B39423}" srcOrd="0" destOrd="0" presId="urn:microsoft.com/office/officeart/2005/8/layout/lProcess2#2"/>
    <dgm:cxn modelId="{821D13D9-4C6E-42D3-B3A7-C9BC9595E8EA}" srcId="{59DF63B8-63EB-4DA2-8462-FF7672EBBD2D}" destId="{C647C23A-CEA0-4ACA-BE95-EC7FEE825AFA}" srcOrd="2" destOrd="0" parTransId="{AF9912FA-5DD2-4F87-9CE1-4E7A834D59EF}" sibTransId="{D3A82754-FA02-45FB-B0DC-75D1E075DA8C}"/>
    <dgm:cxn modelId="{EC9B09FC-9A3D-1845-8883-F5C468E5F178}" type="presOf" srcId="{1C1DA5E4-5FA9-4630-855A-8C7507A4520E}" destId="{4CB96B10-A975-4FBB-8885-42400BB7BEB0}" srcOrd="0" destOrd="0" presId="urn:microsoft.com/office/officeart/2005/8/layout/lProcess2#2"/>
    <dgm:cxn modelId="{7D0B2D95-CA1A-4276-9362-7F6BBE20670E}" srcId="{1C1DA5E4-5FA9-4630-855A-8C7507A4520E}" destId="{1ED2377D-AD48-4199-951E-1A37A05B724F}" srcOrd="0" destOrd="0" parTransId="{FFACA376-72ED-4031-9740-BE8791A9D2C6}" sibTransId="{97E4551D-1DE4-45F2-8CDC-D4E6D5740E0B}"/>
    <dgm:cxn modelId="{E2910D83-10B6-AA48-A637-B9B395DD6BA0}" type="presParOf" srcId="{0FD90D3B-C82A-4F61-8B5C-A951FDC9BC75}" destId="{C327D1AA-C36D-4A8D-AFCB-BA609C6F1B47}" srcOrd="0" destOrd="0" presId="urn:microsoft.com/office/officeart/2005/8/layout/lProcess2#2"/>
    <dgm:cxn modelId="{6492917B-E1AD-EE4E-BCF0-41B2BD1C02F2}" type="presParOf" srcId="{C327D1AA-C36D-4A8D-AFCB-BA609C6F1B47}" destId="{B65D3938-523C-4C00-94C2-89A7D351DECF}" srcOrd="0" destOrd="0" presId="urn:microsoft.com/office/officeart/2005/8/layout/lProcess2#2"/>
    <dgm:cxn modelId="{A1A1CF45-4253-5A48-93C0-A4D6EF318564}" type="presParOf" srcId="{C327D1AA-C36D-4A8D-AFCB-BA609C6F1B47}" destId="{46F6CD7F-9EA2-4BE9-A3EB-EA1981D0CF87}" srcOrd="1" destOrd="0" presId="urn:microsoft.com/office/officeart/2005/8/layout/lProcess2#2"/>
    <dgm:cxn modelId="{84C9ABE5-37C4-0F42-8752-10D2F68B5D90}" type="presParOf" srcId="{C327D1AA-C36D-4A8D-AFCB-BA609C6F1B47}" destId="{8A175CB9-94A9-4446-BED9-1D1BE37B0997}" srcOrd="2" destOrd="0" presId="urn:microsoft.com/office/officeart/2005/8/layout/lProcess2#2"/>
    <dgm:cxn modelId="{6A9A7593-1389-8449-A3A1-AF0E0FE672F5}" type="presParOf" srcId="{8A175CB9-94A9-4446-BED9-1D1BE37B0997}" destId="{83B210CC-E0E7-4EDF-AF53-CA8D0E4C986D}" srcOrd="0" destOrd="0" presId="urn:microsoft.com/office/officeart/2005/8/layout/lProcess2#2"/>
    <dgm:cxn modelId="{78438708-360C-374A-BDD6-F2011A77B2CA}" type="presParOf" srcId="{0FD90D3B-C82A-4F61-8B5C-A951FDC9BC75}" destId="{63413DA4-E6A9-4DA2-84C2-9B0BBE21152E}" srcOrd="1" destOrd="0" presId="urn:microsoft.com/office/officeart/2005/8/layout/lProcess2#2"/>
    <dgm:cxn modelId="{C01E0AC0-66DA-E746-A0D6-508AB540C665}" type="presParOf" srcId="{0FD90D3B-C82A-4F61-8B5C-A951FDC9BC75}" destId="{1F172D58-E3B1-4162-8035-6189B9830B54}" srcOrd="2" destOrd="0" presId="urn:microsoft.com/office/officeart/2005/8/layout/lProcess2#2"/>
    <dgm:cxn modelId="{C9B10781-0EDE-D84F-B275-296DBA5E9EB1}" type="presParOf" srcId="{1F172D58-E3B1-4162-8035-6189B9830B54}" destId="{4CB96B10-A975-4FBB-8885-42400BB7BEB0}" srcOrd="0" destOrd="0" presId="urn:microsoft.com/office/officeart/2005/8/layout/lProcess2#2"/>
    <dgm:cxn modelId="{9EDD6CBC-76EC-6A49-BE78-DFBE81E1CA7F}" type="presParOf" srcId="{1F172D58-E3B1-4162-8035-6189B9830B54}" destId="{D484A9B5-CD60-4569-B1F2-A19223472409}" srcOrd="1" destOrd="0" presId="urn:microsoft.com/office/officeart/2005/8/layout/lProcess2#2"/>
    <dgm:cxn modelId="{DB6B6B7E-B335-F540-A975-5C7C2F21A133}" type="presParOf" srcId="{1F172D58-E3B1-4162-8035-6189B9830B54}" destId="{4C5BB1F4-6F4C-47BC-AD0C-0491969D07A8}" srcOrd="2" destOrd="0" presId="urn:microsoft.com/office/officeart/2005/8/layout/lProcess2#2"/>
    <dgm:cxn modelId="{461AF8B2-D560-4148-A152-EAA5A84D3A25}" type="presParOf" srcId="{4C5BB1F4-6F4C-47BC-AD0C-0491969D07A8}" destId="{17840FF3-B8D8-4B80-847D-45580E6DCEA5}" srcOrd="0" destOrd="0" presId="urn:microsoft.com/office/officeart/2005/8/layout/lProcess2#2"/>
    <dgm:cxn modelId="{0286ECBB-344D-462E-96B0-1E3C2815E0EC}" type="presParOf" srcId="{17840FF3-B8D8-4B80-847D-45580E6DCEA5}" destId="{6C8A8C6F-3E32-44EA-9D7D-78D925E5BCA0}" srcOrd="0" destOrd="0" presId="urn:microsoft.com/office/officeart/2005/8/layout/lProcess2#2"/>
    <dgm:cxn modelId="{4D174EAD-9111-4A3E-9D91-A6B9D8636D43}" type="presParOf" srcId="{17840FF3-B8D8-4B80-847D-45580E6DCEA5}" destId="{270F5DDA-15AA-418F-9117-54380B735D09}" srcOrd="1" destOrd="0" presId="urn:microsoft.com/office/officeart/2005/8/layout/lProcess2#2"/>
    <dgm:cxn modelId="{ED4D092C-11B4-B540-B1E9-51FB46117927}" type="presParOf" srcId="{17840FF3-B8D8-4B80-847D-45580E6DCEA5}" destId="{EAFECB54-375B-4FA4-B991-65CE248F657C}" srcOrd="2" destOrd="0" presId="urn:microsoft.com/office/officeart/2005/8/layout/lProcess2#2"/>
    <dgm:cxn modelId="{08B2BE24-5203-884F-8058-B79D6B2FE7BC}" type="presParOf" srcId="{17840FF3-B8D8-4B80-847D-45580E6DCEA5}" destId="{350D848F-F4A2-4880-B49A-440C1FCC08E1}" srcOrd="3" destOrd="0" presId="urn:microsoft.com/office/officeart/2005/8/layout/lProcess2#2"/>
    <dgm:cxn modelId="{C642CB43-6C05-1E4D-A828-950D19152BD0}" type="presParOf" srcId="{17840FF3-B8D8-4B80-847D-45580E6DCEA5}" destId="{77243136-0FC8-4E07-AA7B-6F9A32B39423}" srcOrd="4" destOrd="0" presId="urn:microsoft.com/office/officeart/2005/8/layout/lProcess2#2"/>
    <dgm:cxn modelId="{7786FB8A-9B8D-2F48-87F3-F288476383EA}" type="presParOf" srcId="{17840FF3-B8D8-4B80-847D-45580E6DCEA5}" destId="{7C0FEB2E-8D64-4F20-A07C-405B8A23E234}" srcOrd="5" destOrd="0" presId="urn:microsoft.com/office/officeart/2005/8/layout/lProcess2#2"/>
    <dgm:cxn modelId="{B6875757-4D2E-4193-8535-D84DA8BBE66E}" type="presParOf" srcId="{17840FF3-B8D8-4B80-847D-45580E6DCEA5}" destId="{EF6658DB-167C-4F33-B703-1C3E351D2316}" srcOrd="6" destOrd="0" presId="urn:microsoft.com/office/officeart/2005/8/layout/lProcess2#2"/>
    <dgm:cxn modelId="{C4004041-767A-469E-BBF5-262E103D4359}" type="presParOf" srcId="{17840FF3-B8D8-4B80-847D-45580E6DCEA5}" destId="{CFD5D623-5544-468B-94C7-6608A6FC14D6}" srcOrd="7" destOrd="0" presId="urn:microsoft.com/office/officeart/2005/8/layout/lProcess2#2"/>
    <dgm:cxn modelId="{77B25EA9-BED2-5648-94B8-CF19035A9BD2}" type="presParOf" srcId="{17840FF3-B8D8-4B80-847D-45580E6DCEA5}" destId="{8F4387F9-33D3-40A5-9731-1E2B632D4449}" srcOrd="8" destOrd="0" presId="urn:microsoft.com/office/officeart/2005/8/layout/lProcess2#2"/>
    <dgm:cxn modelId="{6CD929CE-2F41-EB4F-8208-C95A489A48AA}" type="presParOf" srcId="{0FD90D3B-C82A-4F61-8B5C-A951FDC9BC75}" destId="{98EFF5DC-7811-4DFC-A474-5BC688ACD3A2}" srcOrd="3" destOrd="0" presId="urn:microsoft.com/office/officeart/2005/8/layout/lProcess2#2"/>
    <dgm:cxn modelId="{DFBBDF28-4493-2A45-9BD6-3332E7465220}" type="presParOf" srcId="{0FD90D3B-C82A-4F61-8B5C-A951FDC9BC75}" destId="{358E8BCD-6987-415D-A521-9A48C84200F0}" srcOrd="4" destOrd="0" presId="urn:microsoft.com/office/officeart/2005/8/layout/lProcess2#2"/>
    <dgm:cxn modelId="{46436039-3324-FD40-96C3-7EEC1CA65215}" type="presParOf" srcId="{358E8BCD-6987-415D-A521-9A48C84200F0}" destId="{05487A06-CF77-433C-B78C-588E7233F064}" srcOrd="0" destOrd="0" presId="urn:microsoft.com/office/officeart/2005/8/layout/lProcess2#2"/>
    <dgm:cxn modelId="{3BA0E71F-2FD9-3D40-A676-5DD4220BD636}" type="presParOf" srcId="{358E8BCD-6987-415D-A521-9A48C84200F0}" destId="{3F2350E3-6A2D-4298-B109-1B4DCD6E2786}" srcOrd="1" destOrd="0" presId="urn:microsoft.com/office/officeart/2005/8/layout/lProcess2#2"/>
    <dgm:cxn modelId="{4713D9DB-C035-804C-8F84-223AA8926166}" type="presParOf" srcId="{358E8BCD-6987-415D-A521-9A48C84200F0}" destId="{C21263F4-119E-44CD-B7F1-7B575C005EB9}" srcOrd="2" destOrd="0" presId="urn:microsoft.com/office/officeart/2005/8/layout/lProcess2#2"/>
    <dgm:cxn modelId="{D00BFB31-6CB4-7C40-BDE7-E8FF4D7A87F3}" type="presParOf" srcId="{C21263F4-119E-44CD-B7F1-7B575C005EB9}" destId="{D45A8BEB-3FA8-4EDD-9321-09D9F356DFFA}" srcOrd="0" destOrd="0" presId="urn:microsoft.com/office/officeart/2005/8/layout/lProcess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22ECE-708B-4264-8984-0072B2DD004F}">
      <dsp:nvSpPr>
        <dsp:cNvPr id="0" name=""/>
        <dsp:cNvSpPr/>
      </dsp:nvSpPr>
      <dsp:spPr>
        <a:xfrm>
          <a:off x="75912" y="0"/>
          <a:ext cx="1297892" cy="3240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RAM</a:t>
          </a:r>
          <a:endParaRPr lang="ru-RU" sz="2400" kern="12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912" y="0"/>
        <a:ext cx="1297892" cy="972026"/>
      </dsp:txXfrm>
    </dsp:sp>
    <dsp:sp modelId="{D3C12C83-5101-47FC-BC78-AB8CDE4B3C00}">
      <dsp:nvSpPr>
        <dsp:cNvPr id="0" name=""/>
        <dsp:cNvSpPr/>
      </dsp:nvSpPr>
      <dsp:spPr>
        <a:xfrm>
          <a:off x="1775115" y="0"/>
          <a:ext cx="4023972" cy="3240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Random read L2 cache</a:t>
          </a:r>
          <a:endParaRPr lang="ru-RU" sz="2400" kern="12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775115" y="0"/>
        <a:ext cx="4023972" cy="972026"/>
      </dsp:txXfrm>
    </dsp:sp>
    <dsp:sp modelId="{166ACB6A-0B15-4FF6-8990-0ADD884D18BD}">
      <dsp:nvSpPr>
        <dsp:cNvPr id="0" name=""/>
        <dsp:cNvSpPr/>
      </dsp:nvSpPr>
      <dsp:spPr>
        <a:xfrm>
          <a:off x="2151670" y="852502"/>
          <a:ext cx="3359083" cy="227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58334" y="859166"/>
        <a:ext cx="3345755" cy="214192"/>
      </dsp:txXfrm>
    </dsp:sp>
    <dsp:sp modelId="{F2677EB3-2F9E-46E6-AE4A-4E961CF7E639}">
      <dsp:nvSpPr>
        <dsp:cNvPr id="0" name=""/>
        <dsp:cNvSpPr/>
      </dsp:nvSpPr>
      <dsp:spPr>
        <a:xfrm>
          <a:off x="2143944" y="1178388"/>
          <a:ext cx="3359083" cy="227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50608" y="1185052"/>
        <a:ext cx="3345755" cy="214192"/>
      </dsp:txXfrm>
    </dsp:sp>
    <dsp:sp modelId="{FDF0C005-B87E-4B6F-9B05-C1007A02B968}">
      <dsp:nvSpPr>
        <dsp:cNvPr id="0" name=""/>
        <dsp:cNvSpPr/>
      </dsp:nvSpPr>
      <dsp:spPr>
        <a:xfrm>
          <a:off x="2151670" y="1478408"/>
          <a:ext cx="3359083" cy="227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58334" y="1485072"/>
        <a:ext cx="3345755" cy="214192"/>
      </dsp:txXfrm>
    </dsp:sp>
    <dsp:sp modelId="{2DDA61D0-19B2-417D-87A1-DAE6B722E601}">
      <dsp:nvSpPr>
        <dsp:cNvPr id="0" name=""/>
        <dsp:cNvSpPr/>
      </dsp:nvSpPr>
      <dsp:spPr>
        <a:xfrm>
          <a:off x="2151670" y="1791361"/>
          <a:ext cx="3359083" cy="227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58334" y="1798025"/>
        <a:ext cx="3345755" cy="214192"/>
      </dsp:txXfrm>
    </dsp:sp>
    <dsp:sp modelId="{5B2E5516-3A6B-46AA-8C0A-FD2FDB1FCFE5}">
      <dsp:nvSpPr>
        <dsp:cNvPr id="0" name=""/>
        <dsp:cNvSpPr/>
      </dsp:nvSpPr>
      <dsp:spPr>
        <a:xfrm>
          <a:off x="2151670" y="2104314"/>
          <a:ext cx="3359083" cy="227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58334" y="2110978"/>
        <a:ext cx="3345755" cy="214192"/>
      </dsp:txXfrm>
    </dsp:sp>
    <dsp:sp modelId="{583F99E4-F277-43EA-9C4C-35204185EC93}">
      <dsp:nvSpPr>
        <dsp:cNvPr id="0" name=""/>
        <dsp:cNvSpPr/>
      </dsp:nvSpPr>
      <dsp:spPr>
        <a:xfrm>
          <a:off x="2160136" y="2417266"/>
          <a:ext cx="3359083" cy="227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66800" y="2423930"/>
        <a:ext cx="3345755" cy="214192"/>
      </dsp:txXfrm>
    </dsp:sp>
    <dsp:sp modelId="{8EDAD624-31E4-46A1-B8C1-6D1AE6CA49DC}">
      <dsp:nvSpPr>
        <dsp:cNvPr id="0" name=""/>
        <dsp:cNvSpPr/>
      </dsp:nvSpPr>
      <dsp:spPr>
        <a:xfrm>
          <a:off x="2151670" y="2730219"/>
          <a:ext cx="3359083" cy="227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58334" y="2736883"/>
        <a:ext cx="3345755" cy="214192"/>
      </dsp:txXfrm>
    </dsp:sp>
    <dsp:sp modelId="{C14A282B-ABA8-47C7-BC63-7247D601B301}">
      <dsp:nvSpPr>
        <dsp:cNvPr id="0" name=""/>
        <dsp:cNvSpPr/>
      </dsp:nvSpPr>
      <dsp:spPr>
        <a:xfrm>
          <a:off x="5927251" y="0"/>
          <a:ext cx="4023972" cy="3240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Random write L2 cache</a:t>
          </a:r>
          <a:endParaRPr lang="ru-RU" sz="2400" kern="12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27251" y="0"/>
        <a:ext cx="4023972" cy="972026"/>
      </dsp:txXfrm>
    </dsp:sp>
    <dsp:sp modelId="{587E249C-EFCB-4291-AFC4-A31AA2DE8627}">
      <dsp:nvSpPr>
        <dsp:cNvPr id="0" name=""/>
        <dsp:cNvSpPr/>
      </dsp:nvSpPr>
      <dsp:spPr>
        <a:xfrm>
          <a:off x="6421073" y="789226"/>
          <a:ext cx="3219178" cy="472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34898" y="803051"/>
        <a:ext cx="3191528" cy="444361"/>
      </dsp:txXfrm>
    </dsp:sp>
    <dsp:sp modelId="{344025CF-4D3B-4FC7-BA50-F418B644C979}">
      <dsp:nvSpPr>
        <dsp:cNvPr id="0" name=""/>
        <dsp:cNvSpPr/>
      </dsp:nvSpPr>
      <dsp:spPr>
        <a:xfrm>
          <a:off x="6421073" y="1333855"/>
          <a:ext cx="3219178" cy="472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34898" y="1347680"/>
        <a:ext cx="3191528" cy="444361"/>
      </dsp:txXfrm>
    </dsp:sp>
    <dsp:sp modelId="{13DFCB49-D3D0-419B-BF39-3C709320427A}">
      <dsp:nvSpPr>
        <dsp:cNvPr id="0" name=""/>
        <dsp:cNvSpPr/>
      </dsp:nvSpPr>
      <dsp:spPr>
        <a:xfrm>
          <a:off x="6421073" y="1878484"/>
          <a:ext cx="3219178" cy="472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34898" y="1892309"/>
        <a:ext cx="3191528" cy="444361"/>
      </dsp:txXfrm>
    </dsp:sp>
    <dsp:sp modelId="{6ED9C007-D5F1-4CB7-85BA-EB1FEFE34C95}">
      <dsp:nvSpPr>
        <dsp:cNvPr id="0" name=""/>
        <dsp:cNvSpPr/>
      </dsp:nvSpPr>
      <dsp:spPr>
        <a:xfrm>
          <a:off x="6421073" y="2423113"/>
          <a:ext cx="3219178" cy="472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Log-structured</a:t>
          </a:r>
          <a:endParaRPr lang="ru-RU" sz="1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34898" y="2436938"/>
        <a:ext cx="3191528" cy="444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D3938-523C-4C00-94C2-89A7D351DECF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«Призрачная очередь» (</a:t>
          </a:r>
          <a:r>
            <a:rPr lang="en-US" sz="2400" kern="12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Ghost queue</a:t>
          </a:r>
          <a:r>
            <a:rPr lang="ru-RU" sz="2400" kern="12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  <a:endParaRPr lang="ru-RU" sz="2400" kern="12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83" y="0"/>
        <a:ext cx="3337470" cy="1305401"/>
      </dsp:txXfrm>
    </dsp:sp>
    <dsp:sp modelId="{4CB96B10-A975-4FBB-8885-42400BB7BEB0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Выбор самого «холодного» буфера</a:t>
          </a:r>
          <a:endParaRPr lang="ru-RU" sz="2400" kern="12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89064" y="0"/>
        <a:ext cx="3337470" cy="1305401"/>
      </dsp:txXfrm>
    </dsp:sp>
    <dsp:sp modelId="{6C8A8C6F-3E32-44EA-9D7D-78D925E5BCA0}">
      <dsp:nvSpPr>
        <dsp:cNvPr id="0" name=""/>
        <dsp:cNvSpPr/>
      </dsp:nvSpPr>
      <dsp:spPr>
        <a:xfrm>
          <a:off x="3922811" y="1306224"/>
          <a:ext cx="2669976" cy="50338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937555" y="1320968"/>
        <a:ext cx="2640488" cy="473901"/>
      </dsp:txXfrm>
    </dsp:sp>
    <dsp:sp modelId="{EAFECB54-375B-4FA4-B991-65CE248F657C}">
      <dsp:nvSpPr>
        <dsp:cNvPr id="0" name=""/>
        <dsp:cNvSpPr/>
      </dsp:nvSpPr>
      <dsp:spPr>
        <a:xfrm>
          <a:off x="3922811" y="1887058"/>
          <a:ext cx="2669976" cy="5033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937555" y="1901802"/>
        <a:ext cx="2640488" cy="473901"/>
      </dsp:txXfrm>
    </dsp:sp>
    <dsp:sp modelId="{77243136-0FC8-4E07-AA7B-6F9A32B39423}">
      <dsp:nvSpPr>
        <dsp:cNvPr id="0" name=""/>
        <dsp:cNvSpPr/>
      </dsp:nvSpPr>
      <dsp:spPr>
        <a:xfrm>
          <a:off x="3922811" y="2467891"/>
          <a:ext cx="2669976" cy="50338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937555" y="2482635"/>
        <a:ext cx="2640488" cy="473901"/>
      </dsp:txXfrm>
    </dsp:sp>
    <dsp:sp modelId="{EF6658DB-167C-4F33-B703-1C3E351D2316}">
      <dsp:nvSpPr>
        <dsp:cNvPr id="0" name=""/>
        <dsp:cNvSpPr/>
      </dsp:nvSpPr>
      <dsp:spPr>
        <a:xfrm>
          <a:off x="3922811" y="3048725"/>
          <a:ext cx="2669976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937555" y="3063469"/>
        <a:ext cx="2640488" cy="473901"/>
      </dsp:txXfrm>
    </dsp:sp>
    <dsp:sp modelId="{8F4387F9-33D3-40A5-9731-1E2B632D4449}">
      <dsp:nvSpPr>
        <dsp:cNvPr id="0" name=""/>
        <dsp:cNvSpPr/>
      </dsp:nvSpPr>
      <dsp:spPr>
        <a:xfrm>
          <a:off x="3922811" y="3629558"/>
          <a:ext cx="2669976" cy="50338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937555" y="3644302"/>
        <a:ext cx="2640488" cy="473901"/>
      </dsp:txXfrm>
    </dsp:sp>
    <dsp:sp modelId="{05487A06-CF77-433C-B78C-588E7233F064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Вытесняются только «холодные» блоки, «горячие» и «теплые» блоки перемещаются в свободный буфер </a:t>
          </a:r>
          <a:endParaRPr lang="ru-RU" sz="1800" kern="1200" dirty="0">
            <a:solidFill>
              <a:schemeClr val="bg2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176845" y="0"/>
        <a:ext cx="3337470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#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32BBE-40A9-4329-AE92-77C433ECF8DF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www.raidix.com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8ED58-C1CE-4FE0-BC4F-07532CD66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4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92C51-964B-4ACC-AA7E-7613345E1266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www.raidix.com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B472-2DFA-41BB-A771-16B7E32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8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Fibre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Channel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(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FC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) (англ. </a:t>
            </a:r>
            <a:r>
              <a:rPr lang="ru-RU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fibre</a:t>
            </a:r>
            <a:r>
              <a:rPr lang="ru-RU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channel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— волоконный канал) — семейство протоколов для высокоскоростной передачи данных. Стандартизацией протоколов занимается Технический комитет T11, входящий в состав Международного комитета по стандартам в сфере ИТ (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InterNational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Committee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for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Information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Technology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Standards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— INCITS), аккредитованного Американским национальным институтом стандартов (ANSI). Изначальное применение FC в области суперкомпьютеров впоследствии практически полностью перешло в сферу сетей хранения данных, где FC используется как стандартный способ подключения к системам хранения данных уровня предприятия.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Fibre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Channel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Protocol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(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FCP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) — транспортный протокол (как TCP в IP-сетях), инкапсулирующий протокол SCSI по сетям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Fibre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Channel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 Является основой построения сетей хранения данных.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iSCSI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(англ. </a:t>
            </a:r>
            <a:r>
              <a:rPr lang="ru-RU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Internet</a:t>
            </a:r>
            <a:r>
              <a:rPr lang="ru-RU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Small</a:t>
            </a:r>
            <a:r>
              <a:rPr lang="ru-RU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Computer</a:t>
            </a:r>
            <a:r>
              <a:rPr lang="ru-RU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System</a:t>
            </a:r>
            <a:r>
              <a:rPr lang="ru-RU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Interface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) — протокол, который базируется на TCP/IP и разработан для установления взаимодействия и управления системами хранения данных, серверами и клиентами.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iSCSI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описывает: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Транспортный протокол для SCSI, который работает поверх TCP.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Механизм инкапсуляции SCSI команд в IP сети.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Протокол для нового поколения систем хранения данных, которые будут использовать «родной» TCP/IP.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Протокол 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iSCSI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является стандартизованным по RFC 3720. Существует много коммерческих и некоммерческих реализаций этого протокола.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Системы на основе 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iSCSI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могут быть построены на любой достаточно быстрой физической основе, поддерживающей протокол IP, например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Gigabit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Ethernet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или 10G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Ethernet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 Использование стандартного протокола позволяет применять стандартные средства контроля и управления потоком, а также существенно уменьшает стоимость оборудования по сравнению с сетями 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Fibre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Channel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SAS (</a:t>
            </a: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Serial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Attached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SCSI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) — последовательный компьютерный интерфейс, разработанный для подключения различных устройств хранения данных, например, жёстких дисков и ленточных накопителей. SAS разработан для замены параллельного интерфейса SCSI и основывается во многом на терминологии и наборах команд SCSI.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Последняя реализация SAS обеспечивает передачу данных со скоростью до 12 Гбит/с на одну линию. Протокол SAS разработан и поддерживается комитетом T10. Консорциум производителей различного оборудования под названием SCSI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Trade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Association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 (SCSITA) занимается продвижением различных технологий, связанных с SCSI, в том числе SAS.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SRP (SCSI RDMA </a:t>
            </a:r>
            <a:r>
              <a:rPr lang="ru-R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Protocol</a:t>
            </a: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)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– это сквозной (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end-to-end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) протокол для транспортировки данных с использованием команд SCSI и коммуникационной средой RDMA (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Remote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Direct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Memory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Access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).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Коммуникационная среда RDMA осуществляет коммуникацию между парами пользователей, используя уведомления для контроля информации и RDMA операций для передачи данных. Этот протокол описан в стандарте  ANSI INCITS 365—2002.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Архитектура обычного SCSI базируется на клиент-серверной модели. «Клиент», которым может быть, к примеру, физический сервер или рабочая станция, инициирует запрос на считывание или запись данных с исполнителя - «сервера», в роли которого чаще всего выступает дисковая система. Команды, которые выдает «клиент» и обрабатывает «сервер», помещаются в блок описи команды (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Command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Descriptor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Block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, CDB).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CDB – это структура, с помощью которой клиент направляет команды устройству-серверу. «Сервер» выполняет команду, окончание выполнения которой обозначается специальным сигналом. Инкапсуляция и надежная доставка CDB-транзакций между инициаторами и исполнителями через RDMA канал и есть главная задача SRP, причем её приходится реализовывать в нетрадиционной для SCSI среде.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Протокол SRP осуществляет контроль передачи блоков данных и обеспечивает подтверждение достоверности завершения операции ввода-вывода, которое в свою очередь обеспечивается через одно или несколько RDMA-соединений.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Чаще всего в качестве коммуникационной среды RDMA используется высокоскоростная сеть </a:t>
            </a:r>
            <a:r>
              <a:rPr lang="ru-R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Infiniband</a:t>
            </a: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со скоростью передачи данных до 100 Гбит/с и малым временем задержек.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08447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 ПО RAIDIX 4.4 реализована возможность проводить измерение реальных параметров работы СХД при помощи модуля мониторинга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Производительность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, позволяющего планировать конфигурацию, рассчитывать и повышать производительность как внутри системы хранения, так и на пути передачи данных. Вся информация доступна в графическом виде в веб-интерфейсе системы в режиме реального времени. 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Модуль состоит из двух функциональных разделов (вкладок):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Скорость передачи данных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(Data Rate) и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Трассировка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(Trace).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Вкладка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Скорость передачи данных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(Data Rate) предназначена для пользователей СХД и позволяет проводить оценку производительности системы с использованием следующих графиков: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Скорость передачи данных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,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Время отклика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и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Объем передаваемых данных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Раздел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Trace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ориентирован на инженеров, выполняющих первичный подбор конфигурации СХД и пуско-наладочные работы. Со страницы Trace доступна информация об: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определенной записи;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всей истории записей;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предыдущей или последующей 1000 записей.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Доступна информация следующих графиков раздела Trace, позволяющая инженерам осуществлять тонкую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настройку параметров производительности системы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27251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RAIDIX NAS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В программном обеспечении RAIDIX 4.x реализована возможность работы с сетевым хранилищем данных (Network Attached Storage – NAS). Архитектура сетевой системы представляет собой NAS-сервер, объединенный с СХД на платформе RAIDIX и взаимодействующий с клиентскими компьютерами по протоколам SMB/CIFS, NFS, FTP и AFP.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К основным преимуществам работы с NAS на платформе RAIDIX 4.4 относятся: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Низкая стоимость эксплуатации по сравнению с SAN;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Возможность использования поверх локальной сети;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Совместное использование файлов – возможность одновременного доступа пользователей к большим объемам данных.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Реализованная в RAIDIX 4.4 функциональность NAS включает в себя возможности создания и редактирования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общих папок с настраиваемыми параметрами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 (путь, протокол, права доступа, видимость, выбор инициатора).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Особенности реализации NAS в RAIDIX 4.x: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Кластеризация: функциональность сетевого хранилища данных NAS поддерживается и в одноконтроллерном, и в двухконтроллерном режимах (в Активно-Пассивном режиме);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Возможность настройки параметра WORM (Write Once - Read Many) для общих папок SMB, позволяющего запретить изменение записанного файла после его создания на длительный период времени (по умолчанию 5 лет);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Возможность выбора файловой системы из веб-интерфейса: ext4 или XFS.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Поддержка квотирования: возможности ограничить размер пространства на LUN, доступного пользователям общей папки для записи файлов.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Active Directory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При работе с общими папками по протоколу SMB реализована интеграция с Active Directory, что дает возможность подключить к работе с общими папками нескольких пользователей или групп домена и настроить для них разные права доступа.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3100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ПО RAIDIX 4.4 позволяет работать с массивами уровней RAID 0, RAID 5, RAID 6, RAID 7.3, RAID N+M и RAID 10.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 6 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 6 – уровень чередования блоков с двойным распределением четности, </a:t>
            </a:r>
            <a:r>
              <a:rPr lang="ru-RU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основанный на математических алгоритмах собственной разработки</a:t>
            </a: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. И данные, и информация четности распределяются по всем дискам RAID-группы. Для RAID 6 характерна повышенная производительность, так как каждый диск обрабатывает I/O запросы самостоятельно, позволяя осуществлять доступ к данным в параллельном режиме. </a:t>
            </a:r>
            <a:r>
              <a:rPr lang="ru-RU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 6 может выдержать полный отказ двух дисков в одной группе.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 7.3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 7.3 – уровень чередования блоков с тройным распределением четности, который позволяет восстанавливать данные при отказе до 3-х дисков.  В основе RAID 7.3 заложен собственный уникальный алгоритм RAIDIX, позволяющий достигать высоких показателей производительности без дополнительной нагрузки на процессор.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 7.3 является аналогом RAID 6, но имеет более высокую степень надёжности — рассчитываются 3 контрольные суммы по разным алгоритмам, под контрольные суммы выделяется ёмкость 3-х дисков.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Для массивов более 32 ТБ рекомендуется использовать именно RAID 7.3, который существенно снижает вероятность отказа дисков без потерь в производительности и стоимости.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 N+M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RAID N+M – уровень чередования блоков с M распределением четности, позволяющий пользователю самостоятельно определить количество дисков, выделяемых под хранение контрольных сумм. Уникальная технология RAIDIX позволяет</a:t>
            </a:r>
            <a:r>
              <a:rPr lang="ru-RU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 восстановить данные при отказе до 32 дисков </a:t>
            </a:r>
            <a:r>
              <a:rPr lang="ru-RU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(в зависимости от количества дисков, выделяемых под контрольные суммы).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373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 ПО RAIDIX 4.4 улучшен механизм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Упреждающей реконструкции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, позволяющий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оптимизировать скорость чтения в процессе восстановления данных на дисках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за счет исключения из процесса дисков, скорость чтения с которых ниже, чем у остальных.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Механизм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Упреждающей реконструкции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может использоваться в следующих режимах: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Постоянно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: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система «запоминает» диски с наибольшим временем отклика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и перестает отправлять им запросы в течение одной секунды, данные восстанавливаются за счёт решения системы уравнений. Затем система выявляет другие диски, и данные вновь восстанавливаются. Таким образом, удается увеличить производительность системы.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69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По требованию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: механизм запускается только в том случае, если в RAID группе появляется один медленный диск. Система перестает отправлять ему запросы, в UI диску присваивается статус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Медленный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, а администратору предоставляется возможность выполнить замену.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5483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Рост емкости жестких дисков и увеличение времени восстановления данных на диске приводит к тому, что в момент длительной реконструкции вероятность выхода из строя дополнительных дисков также возрастает, как следствие, увеличивается и риск потери данных.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Благодаря собственному алгоритму расчета RAID-массива, в ПО RAIDIX реализован уникальный механизм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Частичной реконструкции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, позволяющий восстанавливать только отдельную область жесткого диска, содержащую поврежденные данные, уменьшая время восстановления массива.  Частичная реконструкция крайне эффективна для массивов больших объемов.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54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Скрытое Повреждение Данных (Silent Data Corruption), как правило, возникает из-за ошибок в работе драйверов, прошивки диска, памяти, повреждений поверхности диска и аналогичных программных и аппаратных сбоев. Скрытые ошибки не распознаются контроллерами жестких дисков и операционной системой до тех пор, пока не приведут к повреждению структуры данных.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Используемый в RAIDIX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уникальный алгоритм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позволяет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обнаружить и исправить скрытые ошибки во время выполнения обычных дисковых операций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путем анализа RAID-метаданных, без потери производительности.  Сканирование и исправление скрытых ошибок выполняется RAIDIX в фоновом режиме в периоды низкой степени активности СХД.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0367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15000"/>
              </a:lnSpc>
            </a:pPr>
            <a:r>
              <a:rPr lang="ru-RU" sz="1200" b="1" strike="noStrike" spc="-1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Times New Roman"/>
              </a:rPr>
              <a:t>SSD кэш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15000"/>
              </a:lnSpc>
            </a:pPr>
            <a:r>
              <a:rPr lang="ru-RU" sz="1200" b="0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В RAIDIX 4.4 реализован механизм SSD кэширования, что позволяет обеспечить высокие показатели производительности при </a:t>
            </a:r>
            <a:r>
              <a:rPr lang="ru-RU" sz="1200" b="1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случайном чтении</a:t>
            </a:r>
            <a:r>
              <a:rPr lang="ru-RU" sz="1200" b="0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Кэш-память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—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быстродействующая буферная память ограниченного объема, которая располагается между процессором и RAID-массивом и охватывает все адресные пространства. Чем больше кэш-попаданий, тем более эффективно работает кэш. Поскольку SSD диски в большей степени адаптированы под нагрузку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случайное чтение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и характеризуются высокими показателями производительности по сравнению с HDD дисками — чтение кэшируемых данных происходит значительно быстрее. В ПО RAIDIX SSD кэш используется в качестве дополнительного кэша, не исключая основного. Прирост производительности варьируется от характера нагрузки и вместительности кэша. В большей степени «выигрывают» системы с типом нагрузки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случайное чтение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15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15000"/>
              </a:lnSpc>
            </a:pPr>
            <a:r>
              <a:rPr lang="ru-RU" sz="1200" b="1" strike="noStrike" spc="-1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Times New Roman"/>
              </a:rPr>
              <a:t>Сквозная запись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50000"/>
              </a:lnSpc>
            </a:pPr>
            <a:r>
              <a:rPr lang="ru-RU" sz="1200" b="0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В RAIDIX 4.4 реализован механизм </a:t>
            </a:r>
            <a:r>
              <a:rPr lang="ru-RU" sz="1200" b="1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Сквозной записи</a:t>
            </a:r>
            <a:r>
              <a:rPr lang="ru-RU" sz="1200" b="0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, таким образом, хост получает подтверждение только тогда, когда данные были записаны в основную память (на диски). Сквозная запись существенно уменьшает риск потери данных и улучшает производительность в двухконтроллерной конфигурации, т.к. не требует синхронизации кэшей.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5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15000"/>
              </a:lnSpc>
            </a:pPr>
            <a:r>
              <a:rPr lang="ru-RU" sz="1200" b="1" strike="noStrike" spc="-1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Times New Roman"/>
              </a:rPr>
              <a:t>Алгоритмы кэширования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 ПО RAIDIX 4.4 представлены следующие алгоритмы вытеснения кэша: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LRU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(Last Recently Used) – наиболее эффективно алгоритм работает при типе нагрузки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последовательная запись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 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Cycle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– наиболее эффективно алгоритм работает при типе нагрузки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случайная запись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50000"/>
              </a:lnSpc>
            </a:pPr>
            <a:r>
              <a:rPr lang="ru-RU" sz="1200" b="0" strike="noStrike" spc="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Теперь, пользователь выбирает алгоритм вытеснения самостоятельно, опция реализована в веб-интерфейсе RAIDIX 4.4.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50000"/>
              </a:lnSpc>
            </a:pPr>
            <a:r>
              <a:rPr lang="ru-RU" sz="1200" b="0" strike="noStrike" spc="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Более того, команда RAIDIX R&amp;D активно изучает и в ближайшем времени интегрирует новейшие и самые эффективные технологии кэширования с возможностью настройки их средствами пользовательского интерфейса. 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5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032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920" cy="43171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920" algn="just">
              <a:lnSpc>
                <a:spcPct val="115000"/>
              </a:lnSpc>
            </a:pPr>
            <a:r>
              <a:rPr lang="ru-RU" sz="1200" b="1" strike="noStrike" spc="-1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Times New Roman"/>
              </a:rPr>
              <a:t>SSD кэш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15000"/>
              </a:lnSpc>
            </a:pPr>
            <a:r>
              <a:rPr lang="ru-RU" sz="1200" b="0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В RAIDIX 4.4 реализован механизм SSD кэширования, что позволяет обеспечить высокие показатели производительности при </a:t>
            </a:r>
            <a:r>
              <a:rPr lang="ru-RU" sz="1200" b="1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случайном чтении</a:t>
            </a:r>
            <a:r>
              <a:rPr lang="ru-RU" sz="1200" b="0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Кэш-память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—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быстродействующая буферная память ограниченного объема, которая располагается между процессором и RAID-массивом и охватывает все адресные пространства. Чем больше кэш-попаданий, тем более эффективно работает кэш. Поскольку SSD диски в большей степени адаптированы под нагрузку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случайное чтение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и характеризуются высокими показателями производительности по сравнению с HDD дисками — чтение кэшируемых данных происходит значительно быстрее. В ПО RAIDIX SSD кэш используется в качестве дополнительного кэша, не исключая основного. Прирост производительности варьируется от характера нагрузки и вместительности кэша. В большей степени «выигрывают» системы с типом нагрузки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случайное чтение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15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15000"/>
              </a:lnSpc>
            </a:pPr>
            <a:r>
              <a:rPr lang="ru-RU" sz="1200" b="1" strike="noStrike" spc="-1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Times New Roman"/>
              </a:rPr>
              <a:t>Сквозная запись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50000"/>
              </a:lnSpc>
            </a:pPr>
            <a:r>
              <a:rPr lang="ru-RU" sz="1200" b="0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В RAIDIX 4.4 реализован механизм </a:t>
            </a:r>
            <a:r>
              <a:rPr lang="ru-RU" sz="1200" b="1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Сквозной записи</a:t>
            </a:r>
            <a:r>
              <a:rPr lang="ru-RU" sz="1200" b="0" strike="noStrike" spc="9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, таким образом, хост получает подтверждение только тогда, когда данные были записаны в основную память (на диски). Сквозная запись существенно уменьшает риск потери данных и улучшает производительность в двухконтроллерной конфигурации, т.к. не требует синхронизации кэшей.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5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15000"/>
              </a:lnSpc>
            </a:pPr>
            <a:r>
              <a:rPr lang="ru-RU" sz="1200" b="1" strike="noStrike" spc="-1">
                <a:solidFill>
                  <a:srgbClr val="9B0064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Times New Roman"/>
              </a:rPr>
              <a:t>Алгоритмы кэширования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В ПО RAIDIX 4.4 представлены следующие алгоритмы вытеснения кэша: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LRU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(Last Recently Used) – наиболее эффективно алгоритм работает при типе нагрузки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последовательная запись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 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Cycle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– наиболее эффективно алгоритм работает при типе нагрузки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случайная запись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.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50000"/>
              </a:lnSpc>
            </a:pPr>
            <a:r>
              <a:rPr lang="ru-RU" sz="1200" b="0" strike="noStrike" spc="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Теперь, пользователь выбирает алгоритм вытеснения самостоятельно, опция реализована в веб-интерфейсе RAIDIX 4.4.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50000"/>
              </a:lnSpc>
            </a:pPr>
            <a:r>
              <a:rPr lang="ru-RU" sz="1200" b="0" strike="noStrike" spc="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T Sans Caption"/>
                <a:ea typeface="Times New Roman"/>
              </a:rPr>
              <a:t>Более того, команда RAIDIX R&amp;D активно изучает и в ближайшем времени интегрирует новейшие и самые эффективные технологии кэширования с возможностью настройки их средствами пользовательского интерфейса.  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5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143600" y="9119520"/>
            <a:ext cx="3166560" cy="4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3560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FDCD-978A-4B32-9CE3-C12299D53D52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2E3E-3919-42B9-BEE9-BF88CFE2E888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0149-FE4D-47C5-9A51-89C1A07267F8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4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rgbClr val="E9BF2E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AED7E3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6200" y="108115"/>
            <a:ext cx="8229600" cy="262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2800" cap="small" baseline="0">
                <a:solidFill>
                  <a:srgbClr val="1C3766"/>
                </a:solidFill>
              </a:defRPr>
            </a:lvl1pPr>
            <a:lvl2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44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0" y="89065"/>
            <a:ext cx="8229600" cy="262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2800" cap="small" baseline="0"/>
            </a:lvl1pPr>
            <a:lvl2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rtl="0">
              <a:spcBef>
                <a:spcPts val="0"/>
              </a:spcBef>
              <a:defRPr sz="2000" b="1">
                <a:solidFill>
                  <a:srgbClr val="2D4774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66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93D7-135F-4349-A6C1-9BCEDACD76EA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DC9B-63BA-4A84-99F5-2A63320919C4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AFA0-45AC-4CB2-B291-A2176667B504}" type="datetime1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C332-BC35-43F5-8660-0DB16AEBF64D}" type="datetime1">
              <a:rPr lang="en-US" smtClean="0"/>
              <a:t>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9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C7-9A4A-4B86-99CC-22AAA2EB59F9}" type="datetime1">
              <a:rPr lang="en-US" smtClean="0"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730F-39E3-4DA1-8D02-794D2E57C002}" type="datetime1">
              <a:rPr lang="en-US" smtClean="0"/>
              <a:t>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9567-1E2C-4CEC-AA58-10EE525C48A3}" type="datetime1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CBD1-10B2-40A1-A763-80C19C249A8C}" type="datetime1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E58B-92BD-4497-9FA5-0DD82EA90564}" type="datetime1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All rights reserved © raidix.com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399D-78A4-4CE4-B6F1-1820ECFB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hyperlink" Target="mailto:platonov.s@raidix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490743"/>
            <a:ext cx="6858000" cy="1360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Высокопроизводительные программные 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СХД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8" y="1045191"/>
            <a:ext cx="2919944" cy="218952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667000" y="4568197"/>
            <a:ext cx="6858000" cy="136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Сергей Платонов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Рэйдикс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5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301451" y="1154930"/>
            <a:ext cx="10366548" cy="469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Производительность</a:t>
            </a:r>
          </a:p>
          <a:p>
            <a:pPr lvl="1">
              <a:spcBef>
                <a:spcPts val="0"/>
              </a:spcBef>
              <a:buFont typeface="Wingdings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GBps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узел</a:t>
            </a:r>
          </a:p>
          <a:p>
            <a:pPr lvl="2">
              <a:spcBef>
                <a:spcPts val="0"/>
              </a:spcBef>
              <a:buFont typeface="Wingdings" charset="2"/>
              <a:buChar char="ü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xt4 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spcBef>
                <a:spcPts val="0"/>
              </a:spcBef>
              <a:buFont typeface="Wingdings" charset="2"/>
              <a:buChar char="ü"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buFont typeface="Wingdings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IOps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узел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spcBef>
                <a:spcPts val="0"/>
              </a:spcBef>
              <a:buFont typeface="Wingdings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Блочный том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spcBef>
                <a:spcPts val="0"/>
              </a:spcBef>
              <a:buFont typeface="Wingdings" charset="2"/>
              <a:buChar char="ü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random, 16QD, 8T</a:t>
            </a:r>
          </a:p>
          <a:p>
            <a:pPr lvl="2">
              <a:spcBef>
                <a:spcPts val="0"/>
              </a:spcBef>
              <a:buFont typeface="Wingdings" charset="2"/>
              <a:buChar char="ü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70/30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rw</a:t>
            </a:r>
            <a:r>
              <a:rPr lang="en-GB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4k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spcBef>
                <a:spcPts val="0"/>
              </a:spcBef>
              <a:buFont typeface="Wingdings" charset="2"/>
              <a:buChar char="ü"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Отказоустойчивость</a:t>
            </a:r>
          </a:p>
          <a:p>
            <a:pPr lvl="1">
              <a:spcBef>
                <a:spcPts val="0"/>
              </a:spcBef>
              <a:buFont typeface="Wingdings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32 накопителей в одной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RAID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-группе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могут быть потеряны</a:t>
            </a:r>
          </a:p>
          <a:p>
            <a:pPr lvl="1">
              <a:spcBef>
                <a:spcPts val="0"/>
              </a:spcBef>
              <a:buFont typeface="Wingdings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Потеря производительности при отказе накопителей не превышает 10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1451" y="724899"/>
            <a:ext cx="10366548" cy="43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Слова - ничто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Цифры - все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10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27545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301451" y="1154930"/>
            <a:ext cx="10366548" cy="469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Самый быстрый в индустрии RAID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Максимальная утилизация оборудования и гарантированный уровень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производительности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Оптимизация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конкретные задачи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создания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конвергентных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уникальных для  решения задачи СХД 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Высочайшая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отказоустойчивость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сжатия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1451" y="724899"/>
            <a:ext cx="10366548" cy="43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конкурентные преимущества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11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15332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490743"/>
            <a:ext cx="6858000" cy="1360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Типовые сценарии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8" y="1045191"/>
            <a:ext cx="2919944" cy="2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© raidix.com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13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1538287"/>
            <a:ext cx="6981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490743"/>
            <a:ext cx="6858000" cy="1360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это работает?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8" y="1045191"/>
            <a:ext cx="2919944" cy="2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37862"/>
            <a:ext cx="8128000" cy="53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9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490743"/>
            <a:ext cx="6858000" cy="1360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RAID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8" y="1045191"/>
            <a:ext cx="2919944" cy="2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2"/>
          <p:cNvSpPr/>
          <p:nvPr/>
        </p:nvSpPr>
        <p:spPr>
          <a:xfrm>
            <a:off x="2564040" y="908640"/>
            <a:ext cx="7643520" cy="81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RAIDIX 4.x поддерживает RAID 0, RAID10,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RAID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5, RAID 6, RAID 7.3 и RAID N+M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Изображение 5"/>
          <p:cNvPicPr/>
          <p:nvPr/>
        </p:nvPicPr>
        <p:blipFill>
          <a:blip r:embed="rId3"/>
          <a:stretch/>
        </p:blipFill>
        <p:spPr>
          <a:xfrm>
            <a:off x="2564040" y="2394360"/>
            <a:ext cx="2805120" cy="1122480"/>
          </a:xfrm>
          <a:prstGeom prst="rect">
            <a:avLst/>
          </a:prstGeom>
          <a:ln>
            <a:noFill/>
          </a:ln>
        </p:spPr>
      </p:pic>
      <p:pic>
        <p:nvPicPr>
          <p:cNvPr id="177" name="Изображение 6"/>
          <p:cNvPicPr/>
          <p:nvPr/>
        </p:nvPicPr>
        <p:blipFill>
          <a:blip r:embed="rId4"/>
          <a:stretch/>
        </p:blipFill>
        <p:spPr>
          <a:xfrm>
            <a:off x="2564040" y="3337200"/>
            <a:ext cx="2805120" cy="1122480"/>
          </a:xfrm>
          <a:prstGeom prst="rect">
            <a:avLst/>
          </a:prstGeom>
          <a:ln>
            <a:noFill/>
          </a:ln>
        </p:spPr>
      </p:pic>
      <p:pic>
        <p:nvPicPr>
          <p:cNvPr id="178" name="Изображение 9"/>
          <p:cNvPicPr/>
          <p:nvPr/>
        </p:nvPicPr>
        <p:blipFill>
          <a:blip r:embed="rId5"/>
          <a:stretch/>
        </p:blipFill>
        <p:spPr>
          <a:xfrm>
            <a:off x="1884720" y="1051560"/>
            <a:ext cx="530280" cy="53028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5818184" y="2349000"/>
            <a:ext cx="40334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RAID 6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— массив с двойной чётностью 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5778593" y="3337200"/>
            <a:ext cx="504432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RAID 7.3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—массив с тройной чётностью, обеспечивает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сохранность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данных при выходе из строя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 3-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х дисков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5818184" y="4638407"/>
            <a:ext cx="42163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RAID N+M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— массив с количеством дисков чётности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 32-х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Изображение 6"/>
          <p:cNvPicPr/>
          <p:nvPr/>
        </p:nvPicPr>
        <p:blipFill>
          <a:blip r:embed="rId4"/>
          <a:stretch/>
        </p:blipFill>
        <p:spPr>
          <a:xfrm>
            <a:off x="2564040" y="4617000"/>
            <a:ext cx="2805120" cy="1122480"/>
          </a:xfrm>
          <a:prstGeom prst="rect">
            <a:avLst/>
          </a:prstGeom>
          <a:ln>
            <a:noFill/>
          </a:ln>
        </p:spPr>
      </p:pic>
      <p:pic>
        <p:nvPicPr>
          <p:cNvPr id="183" name="Изображение 6"/>
          <p:cNvPicPr/>
          <p:nvPr/>
        </p:nvPicPr>
        <p:blipFill>
          <a:blip r:embed="rId4"/>
          <a:stretch/>
        </p:blipFill>
        <p:spPr>
          <a:xfrm>
            <a:off x="2564040" y="5127840"/>
            <a:ext cx="2805120" cy="1122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5637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07" y="1319601"/>
            <a:ext cx="7401185" cy="421879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2717467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2"/>
          <p:cNvSpPr/>
          <p:nvPr/>
        </p:nvSpPr>
        <p:spPr>
          <a:xfrm>
            <a:off x="1981200" y="908640"/>
            <a:ext cx="8226360" cy="30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Возможность оптимизации скорости </a:t>
            </a:r>
            <a:r>
              <a:rPr lang="ru-RU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чтения</a:t>
            </a:r>
            <a:endParaRPr lang="en-US" sz="26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</a:t>
            </a:r>
            <a:r>
              <a:rPr lang="ru-RU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 процесса исключается </a:t>
            </a:r>
            <a:r>
              <a:rPr lang="ru-RU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 двух </a:t>
            </a:r>
            <a:r>
              <a:rPr lang="ru-RU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дисков (в </a:t>
            </a:r>
            <a:r>
              <a:rPr lang="ru-RU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случае RAID 7.3 - до трех дисков), скорость чтения с которых ниже, чем у </a:t>
            </a:r>
            <a:r>
              <a:rPr lang="ru-RU" sz="2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остальных.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Изображение 6"/>
          <p:cNvPicPr/>
          <p:nvPr/>
        </p:nvPicPr>
        <p:blipFill>
          <a:blip r:embed="rId3"/>
          <a:stretch/>
        </p:blipFill>
        <p:spPr>
          <a:xfrm>
            <a:off x="3719640" y="3681000"/>
            <a:ext cx="4759200" cy="237816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6454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© raidix.com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2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" y="829028"/>
            <a:ext cx="11638547" cy="53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2"/>
          <p:cNvSpPr/>
          <p:nvPr/>
        </p:nvSpPr>
        <p:spPr>
          <a:xfrm>
            <a:off x="1981200" y="908640"/>
            <a:ext cx="5263560" cy="52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buClr>
                <a:srgbClr val="000000"/>
              </a:buClr>
              <a:buFont typeface="Arial"/>
              <a:buChar char="•"/>
            </a:pPr>
            <a:r>
              <a:rPr lang="ru-RU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Возможность </a:t>
            </a: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восстанавливать только </a:t>
            </a:r>
            <a:r>
              <a:rPr lang="ru-RU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часть </a:t>
            </a:r>
            <a:r>
              <a:rPr lang="ru-RU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диска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 счет  использования собственный алгоритма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расчёта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RAID-массива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Это позволяет существенно уменьшить время реконструкции при случайном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извлечении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диска из массива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buClr>
                <a:srgbClr val="000000"/>
              </a:buClr>
              <a:buFont typeface="Arial"/>
              <a:buChar char="•"/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Частичная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реконструкция очень эффективна для массивов большого объёма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Изображение 6"/>
          <p:cNvPicPr/>
          <p:nvPr/>
        </p:nvPicPr>
        <p:blipFill>
          <a:blip r:embed="rId3"/>
          <a:stretch/>
        </p:blipFill>
        <p:spPr>
          <a:xfrm>
            <a:off x="7680000" y="831600"/>
            <a:ext cx="2373120" cy="237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5" name="Изображение 8"/>
          <p:cNvPicPr/>
          <p:nvPr/>
        </p:nvPicPr>
        <p:blipFill>
          <a:blip r:embed="rId4"/>
          <a:stretch/>
        </p:blipFill>
        <p:spPr>
          <a:xfrm>
            <a:off x="7680000" y="3749760"/>
            <a:ext cx="2373120" cy="94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4799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2"/>
          <p:cNvSpPr/>
          <p:nvPr/>
        </p:nvSpPr>
        <p:spPr>
          <a:xfrm>
            <a:off x="1981200" y="908640"/>
            <a:ext cx="4399560" cy="52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RAIDIX использует уникальный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алгоритм,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позволяющий обнаружить и </a:t>
            </a: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устранить </a:t>
            </a:r>
            <a:r>
              <a:rPr lang="ru-RU" sz="2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скрытые </a:t>
            </a:r>
            <a:r>
              <a:rPr lang="ru-RU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повреждения данных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Анализ метаданных без провала производительности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Обнаружения и исправления ошибок идёт в фоновом процессе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Изображение 5"/>
          <p:cNvPicPr/>
          <p:nvPr/>
        </p:nvPicPr>
        <p:blipFill>
          <a:blip r:embed="rId3"/>
          <a:stretch/>
        </p:blipFill>
        <p:spPr>
          <a:xfrm>
            <a:off x="7536000" y="1917000"/>
            <a:ext cx="2373120" cy="237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421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490743"/>
            <a:ext cx="6858000" cy="1360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Кэш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8" y="1045191"/>
            <a:ext cx="2919944" cy="2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7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2"/>
          <p:cNvSpPr/>
          <p:nvPr/>
        </p:nvSpPr>
        <p:spPr>
          <a:xfrm>
            <a:off x="1740360" y="1017360"/>
            <a:ext cx="8708400" cy="38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Двухуровневый кэш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</a:t>
            </a: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pc="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механизм SSD-кэширования </a:t>
            </a:r>
            <a:r>
              <a:rPr lang="ru-RU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позволяет обеспечить высокие показатели производительности при случайном чтении.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Сквозная запись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</a:t>
            </a: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pc="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хост </a:t>
            </a:r>
            <a:r>
              <a:rPr lang="ru-RU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получает подтверждение записи только тогда, когда данные были записаны в основную память (на диски). Сквозная запись существенно уменьшает риск потери данных и улучшает производительность в </a:t>
            </a:r>
            <a:r>
              <a:rPr lang="ru-RU" spc="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двухконтроллерной</a:t>
            </a:r>
            <a:r>
              <a:rPr lang="ru-RU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конфигурации, т.к. не требует синхронизации кэшей.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Настраиваемые алгоритмы кэширования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3262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301451" y="1154930"/>
            <a:ext cx="10366548" cy="184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Лог-структурированный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Адаптивное выделение пространства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RWC/RRC </a:t>
            </a: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ACD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1451" y="724899"/>
            <a:ext cx="10366548" cy="43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Кэш второго уровня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24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2433247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490743"/>
            <a:ext cx="6858000" cy="1360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Дедупликация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8" y="1045191"/>
            <a:ext cx="2919944" cy="2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2"/>
          <p:cNvSpPr/>
          <p:nvPr/>
        </p:nvSpPr>
        <p:spPr>
          <a:xfrm>
            <a:off x="1740360" y="1017360"/>
            <a:ext cx="8708400" cy="38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режиме реального времени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Постоянный размер блока 4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 panose="020B0606030504020204"/>
                <a:ea typeface="DejaVu Sans"/>
              </a:rPr>
              <a:t>k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Open Sans" panose="020B0606030504020204"/>
              <a:ea typeface="DejaVu Sans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Высокая производительность без просадок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 panose="020B0606030504020204"/>
                <a:ea typeface="DejaVu Sans"/>
              </a:rPr>
              <a:t>“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Умный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 panose="020B0606030504020204"/>
                <a:ea typeface="DejaVu Sans"/>
              </a:rPr>
              <a:t>”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индекс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9888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Shape 361"/>
          <p:cNvGraphicFramePr/>
          <p:nvPr>
            <p:extLst>
              <p:ext uri="{D42A27DB-BD31-4B8C-83A1-F6EECF244321}">
                <p14:modId xmlns:p14="http://schemas.microsoft.com/office/powerpoint/2010/main" val="4174137964"/>
              </p:ext>
            </p:extLst>
          </p:nvPr>
        </p:nvGraphicFramePr>
        <p:xfrm>
          <a:off x="276828" y="1380853"/>
          <a:ext cx="11708796" cy="42611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12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5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6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967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8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63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endParaRPr sz="1400" b="1" u="none" strike="noStrike" cap="none" baseline="0" dirty="0">
                        <a:solidFill>
                          <a:schemeClr val="lt1"/>
                        </a:solidFill>
                        <a:latin typeface="Allerta"/>
                        <a:ea typeface="Allerta"/>
                        <a:cs typeface="Allerta"/>
                        <a:sym typeface="Allert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RAIDIX</a:t>
                      </a:r>
                      <a:endParaRPr sz="2000" b="1" i="0" u="none" strike="noStrike" cap="none" baseline="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 1</a:t>
                      </a:r>
                      <a:endParaRPr sz="2000" b="1" i="0" u="none" strike="noStrike" cap="none" baseline="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 2</a:t>
                      </a:r>
                      <a:endParaRPr sz="2000" b="1" i="0" u="none" strike="noStrike" cap="none" baseline="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 3</a:t>
                      </a:r>
                      <a:endParaRPr sz="2000" b="1" i="0" u="none" strike="noStrike" cap="none" baseline="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 4</a:t>
                      </a:r>
                      <a:endParaRPr sz="2000" b="1" i="0" u="none" strike="noStrike" cap="none" baseline="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400" b="1" u="none" strike="noStrike" cap="none" baseline="0" dirty="0">
                          <a:solidFill>
                            <a:schemeClr val="lt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Inline Deduplication</a:t>
                      </a: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No</a:t>
                      </a:r>
                    </a:p>
                  </a:txBody>
                  <a:tcPr marL="91450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chemeClr val="dk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7625" marT="76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6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400" b="1" u="none" strike="noStrike" cap="none" baseline="0">
                          <a:solidFill>
                            <a:schemeClr val="lt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Dedupe Granularity</a:t>
                      </a: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solidFill>
                            <a:schemeClr val="dk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4 KB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4 KB</a:t>
                      </a:r>
                    </a:p>
                  </a:txBody>
                  <a:tcPr marL="91450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Dedupes based on IO size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512 B – 32 KB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4 KB to 128 KB</a:t>
                      </a:r>
                      <a:b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</a:br>
                      <a: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(64 KB default)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8 KB</a:t>
                      </a:r>
                    </a:p>
                  </a:txBody>
                  <a:tcPr marL="91450" marR="7625" marT="76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400" b="1" u="none" strike="noStrike" cap="none" baseline="0">
                          <a:solidFill>
                            <a:schemeClr val="lt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Inline Compression</a:t>
                      </a: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solidFill>
                            <a:schemeClr val="dk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Partial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7625" marT="76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400" b="1" u="none" strike="noStrike" cap="none" baseline="0">
                          <a:solidFill>
                            <a:schemeClr val="lt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Dedupe before Compression</a:t>
                      </a: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solidFill>
                            <a:schemeClr val="dk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No</a:t>
                      </a:r>
                    </a:p>
                  </a:txBody>
                  <a:tcPr marL="91450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No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1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No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Yes</a:t>
                      </a:r>
                    </a:p>
                  </a:txBody>
                  <a:tcPr marL="91450" marR="7625" marT="76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400" b="1" u="none" strike="noStrike" cap="none" baseline="0">
                          <a:solidFill>
                            <a:schemeClr val="lt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4 K Random IO performance RW80/20</a:t>
                      </a: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solidFill>
                            <a:schemeClr val="dk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650K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N/A*</a:t>
                      </a:r>
                    </a:p>
                  </a:txBody>
                  <a:tcPr marL="91450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150K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&lt;100K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 u="none" strike="noStrike" cap="none" baseline="0">
                          <a:solidFill>
                            <a:srgbClr val="333333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150K per node</a:t>
                      </a:r>
                    </a:p>
                  </a:txBody>
                  <a:tcPr marL="91450" marR="7625" marT="76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1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400" b="1" u="none" strike="noStrike" cap="none" baseline="0">
                          <a:solidFill>
                            <a:schemeClr val="lt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Memory Usage </a:t>
                      </a: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0.1 GB/TB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N/A</a:t>
                      </a:r>
                    </a:p>
                  </a:txBody>
                  <a:tcPr marL="91450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4 GB/TB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20 GB/TB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25GB/TB</a:t>
                      </a:r>
                    </a:p>
                  </a:txBody>
                  <a:tcPr marL="91450" marR="7625" marT="76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4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400" b="1" u="none" strike="noStrike" cap="none" baseline="0">
                          <a:solidFill>
                            <a:schemeClr val="lt1"/>
                          </a:solidFill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Scalability</a:t>
                      </a: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256 TB per pool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100 TB per node</a:t>
                      </a:r>
                    </a:p>
                  </a:txBody>
                  <a:tcPr marL="7625" marR="7625" marT="76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70 TB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31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llerta"/>
                        <a:buNone/>
                      </a:pPr>
                      <a:r>
                        <a:rPr lang="en-US" sz="1200" b="0" u="none" strike="noStrike" cap="none" baseline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Limited by memory requirements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u="none" strike="noStrike" cap="none" baseline="0" dirty="0">
                          <a:latin typeface="Allerta"/>
                          <a:ea typeface="Allerta"/>
                          <a:cs typeface="Allerta"/>
                          <a:sym typeface="Allerta"/>
                        </a:rPr>
                        <a:t>20 TB per node</a:t>
                      </a:r>
                    </a:p>
                  </a:txBody>
                  <a:tcPr marL="7625" marR="7625" marT="76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554823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2"/>
          <p:cNvSpPr/>
          <p:nvPr/>
        </p:nvSpPr>
        <p:spPr>
          <a:xfrm>
            <a:off x="1775640" y="908640"/>
            <a:ext cx="8226360" cy="226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buClr>
                <a:srgbClr val="000000"/>
              </a:buClr>
              <a:buFont typeface="Arial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RAIDIX 4.x реализована возможность мониторинга параметров работы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RAID-массивов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 системы в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целом – в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режиме реального времени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buClr>
                <a:srgbClr val="000000"/>
              </a:buClr>
              <a:buFont typeface="Arial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Вся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информация представлена в виде графиков в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веб-интерфейсе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Рисунок 5"/>
          <p:cNvPicPr/>
          <p:nvPr/>
        </p:nvPicPr>
        <p:blipFill>
          <a:blip r:embed="rId3"/>
          <a:srcRect l="2030" t="25255" r="8171" b="37840"/>
          <a:stretch/>
        </p:blipFill>
        <p:spPr>
          <a:xfrm>
            <a:off x="2063640" y="3379320"/>
            <a:ext cx="3237120" cy="170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2" name="Рисунок 9"/>
          <p:cNvPicPr/>
          <p:nvPr/>
        </p:nvPicPr>
        <p:blipFill>
          <a:blip r:embed="rId4"/>
          <a:stretch/>
        </p:blipFill>
        <p:spPr>
          <a:xfrm>
            <a:off x="3791640" y="4240080"/>
            <a:ext cx="4533120" cy="141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3" name="Рисунок 10"/>
          <p:cNvPicPr/>
          <p:nvPr/>
        </p:nvPicPr>
        <p:blipFill>
          <a:blip r:embed="rId5"/>
          <a:stretch/>
        </p:blipFill>
        <p:spPr>
          <a:xfrm>
            <a:off x="6096000" y="5001480"/>
            <a:ext cx="4029120" cy="123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37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29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578727"/>
            <a:ext cx="8128000" cy="2668420"/>
          </a:xfrm>
          <a:prstGeom prst="rect">
            <a:avLst/>
          </a:prstGeom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793414"/>
            <a:ext cx="8128000" cy="2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3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490743"/>
            <a:ext cx="6858000" cy="1360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же такое </a:t>
            </a:r>
            <a:r>
              <a:rPr lang="en-GB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RAIDIX?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8" y="1045191"/>
            <a:ext cx="2919944" cy="2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3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2632422"/>
            <a:ext cx="6858000" cy="12453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43" y="745248"/>
            <a:ext cx="2126513" cy="159456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667000" y="4718304"/>
            <a:ext cx="6858000" cy="115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Сергей Платонов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platonov.s@raidix.com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608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175" y="1301749"/>
            <a:ext cx="5943599" cy="50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00062" y="2403741"/>
            <a:ext cx="222370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 dirty="0" err="1" smtClean="0">
                <a:solidFill>
                  <a:srgbClr val="E9BF2E"/>
                </a:solidFill>
                <a:latin typeface="Lucida Sans"/>
                <a:ea typeface="Allerta"/>
                <a:cs typeface="Lucida Sans"/>
                <a:sym typeface="Allerta"/>
              </a:rPr>
              <a:t>Дедупликация</a:t>
            </a:r>
            <a:r>
              <a:rPr lang="en-GB" sz="2400" b="1" i="0" u="none" strike="noStrike" cap="none" baseline="0" dirty="0" smtClean="0">
                <a:solidFill>
                  <a:srgbClr val="E9BF2E"/>
                </a:solidFill>
                <a:latin typeface="Lucida Sans"/>
                <a:ea typeface="Allerta"/>
                <a:cs typeface="Lucida Sans"/>
                <a:sym typeface="Allerta"/>
              </a:rPr>
              <a:t>.</a:t>
            </a:r>
            <a:r>
              <a:rPr lang="en-GB" sz="2400" b="1" i="0" u="none" strike="noStrike" cap="none" dirty="0" smtClean="0">
                <a:solidFill>
                  <a:srgbClr val="E9BF2E"/>
                </a:solidFill>
                <a:latin typeface="Lucida Sans"/>
                <a:ea typeface="Allerta"/>
                <a:cs typeface="Lucida Sans"/>
                <a:sym typeface="Allerta"/>
              </a:rPr>
              <a:t> </a:t>
            </a:r>
            <a:r>
              <a:rPr lang="ru-RU" sz="2400" b="1" dirty="0" smtClean="0">
                <a:solidFill>
                  <a:srgbClr val="E9BF2E"/>
                </a:solidFill>
                <a:latin typeface="Lucida Sans"/>
                <a:ea typeface="Allerta"/>
                <a:cs typeface="Lucida Sans"/>
                <a:sym typeface="Allerta"/>
              </a:rPr>
              <a:t>Индекс</a:t>
            </a:r>
            <a:endParaRPr lang="en-US" sz="1870" b="0" i="0" u="none" strike="noStrike" cap="none" baseline="0" dirty="0">
              <a:solidFill>
                <a:srgbClr val="E9BF2E"/>
              </a:solidFill>
              <a:latin typeface="Lucida Sans"/>
              <a:ea typeface="Allerta"/>
              <a:cs typeface="Lucida Sans"/>
              <a:sym typeface="Allerta"/>
            </a:endParaRPr>
          </a:p>
        </p:txBody>
      </p:sp>
      <p:grpSp>
        <p:nvGrpSpPr>
          <p:cNvPr id="217" name="Shape 217"/>
          <p:cNvGrpSpPr/>
          <p:nvPr/>
        </p:nvGrpSpPr>
        <p:grpSpPr>
          <a:xfrm>
            <a:off x="500062" y="3158749"/>
            <a:ext cx="3573462" cy="621240"/>
            <a:chOff x="1005871" y="2633833"/>
            <a:chExt cx="3574066" cy="620406"/>
          </a:xfrm>
        </p:grpSpPr>
        <p:sp>
          <p:nvSpPr>
            <p:cNvPr id="218" name="Shape 218"/>
            <p:cNvSpPr txBox="1"/>
            <p:nvPr/>
          </p:nvSpPr>
          <p:spPr>
            <a:xfrm>
              <a:off x="1493526" y="2670249"/>
              <a:ext cx="3086411" cy="58399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600" b="1" i="0" u="none" strike="noStrike" cap="none" baseline="0" dirty="0" smtClean="0">
                  <a:solidFill>
                    <a:srgbClr val="404040"/>
                  </a:solidFill>
                  <a:latin typeface="Lucida Sans"/>
                  <a:ea typeface="Allerta"/>
                  <a:cs typeface="Lucida Sans"/>
                  <a:sym typeface="Allerta"/>
                </a:rPr>
                <a:t>Высокопроизводительный индекс</a:t>
              </a:r>
              <a:endParaRPr lang="en-US" sz="1600" b="1" i="0" u="none" strike="noStrike" cap="none" baseline="0" dirty="0">
                <a:solidFill>
                  <a:srgbClr val="404040"/>
                </a:solidFill>
                <a:latin typeface="Lucida Sans"/>
                <a:ea typeface="Allerta"/>
                <a:cs typeface="Lucida Sans"/>
                <a:sym typeface="Allert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200,000 </a:t>
              </a:r>
              <a:r>
                <a:rPr lang="en-US" sz="1600" dirty="0" smtClean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IOPS</a:t>
              </a:r>
              <a:r>
                <a:rPr lang="en-US" sz="1600" b="0" i="0" u="none" strike="noStrike" cap="none" baseline="0" dirty="0" smtClean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/</a:t>
              </a:r>
              <a:r>
                <a:rPr lang="ru-RU" sz="1600" b="0" i="0" u="none" strike="noStrike" cap="none" baseline="0" dirty="0" smtClean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сек</a:t>
              </a:r>
              <a:r>
                <a:rPr lang="en-US" sz="1600" b="0" i="0" u="none" strike="noStrike" cap="none" baseline="0" dirty="0" smtClean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/</a:t>
              </a:r>
              <a:r>
                <a:rPr lang="ru-RU" sz="1600" b="0" i="0" u="none" strike="noStrike" cap="none" baseline="0" dirty="0" smtClean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ядро</a:t>
              </a:r>
              <a:endParaRPr lang="en-US" sz="1600" b="0" i="0" u="none" strike="noStrike" cap="none" baseline="0" dirty="0">
                <a:solidFill>
                  <a:srgbClr val="0D0D0D"/>
                </a:solidFill>
                <a:latin typeface="Lucida Sans"/>
                <a:ea typeface="Allerta"/>
                <a:cs typeface="Lucida Sans"/>
                <a:sym typeface="Allerta"/>
              </a:endParaRPr>
            </a:p>
          </p:txBody>
        </p:sp>
        <p:pic>
          <p:nvPicPr>
            <p:cNvPr id="219" name="Shape 2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5871" y="2633833"/>
              <a:ext cx="393968" cy="5341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" name="Shape 222"/>
          <p:cNvGrpSpPr/>
          <p:nvPr/>
        </p:nvGrpSpPr>
        <p:grpSpPr>
          <a:xfrm>
            <a:off x="500062" y="4109799"/>
            <a:ext cx="3573915" cy="584776"/>
            <a:chOff x="1005871" y="3360010"/>
            <a:chExt cx="3574065" cy="585820"/>
          </a:xfrm>
        </p:grpSpPr>
        <p:sp>
          <p:nvSpPr>
            <p:cNvPr id="223" name="Shape 223"/>
            <p:cNvSpPr txBox="1"/>
            <p:nvPr/>
          </p:nvSpPr>
          <p:spPr>
            <a:xfrm>
              <a:off x="1493525" y="3360010"/>
              <a:ext cx="3086411" cy="5858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600" b="1" i="0" u="none" strike="noStrike" cap="none" baseline="0" dirty="0" smtClean="0">
                  <a:solidFill>
                    <a:srgbClr val="404040"/>
                  </a:solidFill>
                  <a:latin typeface="Lucida Sans"/>
                  <a:ea typeface="Allerta"/>
                  <a:cs typeface="Lucida Sans"/>
                  <a:sym typeface="Allerta"/>
                </a:rPr>
                <a:t>Масштабируемость</a:t>
              </a:r>
              <a:endParaRPr lang="en-US" sz="1600" b="1" i="0" u="none" strike="noStrike" cap="none" baseline="0" dirty="0">
                <a:solidFill>
                  <a:srgbClr val="404040"/>
                </a:solidFill>
                <a:latin typeface="Lucida Sans"/>
                <a:ea typeface="Allerta"/>
                <a:cs typeface="Lucida Sans"/>
                <a:sym typeface="Allert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0" i="0" u="none" strike="noStrike" cap="none" baseline="0" dirty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640 </a:t>
              </a:r>
              <a:r>
                <a:rPr lang="ru-RU" sz="1600" b="0" i="0" u="none" strike="noStrike" cap="none" baseline="0" dirty="0" smtClean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млрд. объектов</a:t>
              </a:r>
              <a:r>
                <a:rPr lang="en-US" sz="1600" b="0" i="0" u="none" strike="noStrike" cap="none" baseline="0" dirty="0" smtClean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/</a:t>
              </a:r>
              <a:r>
                <a:rPr lang="ru-RU" sz="1600" b="0" i="0" u="none" strike="noStrike" cap="none" baseline="0" dirty="0" smtClean="0">
                  <a:solidFill>
                    <a:srgbClr val="0D0D0D"/>
                  </a:solidFill>
                  <a:latin typeface="Lucida Sans"/>
                  <a:ea typeface="Allerta"/>
                  <a:cs typeface="Lucida Sans"/>
                  <a:sym typeface="Allerta"/>
                </a:rPr>
                <a:t>сервер</a:t>
              </a:r>
              <a:endParaRPr lang="en-US" sz="1600" b="0" i="0" u="none" strike="noStrike" cap="none" baseline="0" dirty="0">
                <a:solidFill>
                  <a:srgbClr val="0D0D0D"/>
                </a:solidFill>
                <a:latin typeface="Lucida Sans"/>
                <a:ea typeface="Allerta"/>
                <a:cs typeface="Lucida Sans"/>
                <a:sym typeface="Allerta"/>
              </a:endParaRPr>
            </a:p>
          </p:txBody>
        </p:sp>
        <p:pic>
          <p:nvPicPr>
            <p:cNvPr id="224" name="Shape 2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05871" y="3420212"/>
              <a:ext cx="393968" cy="401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Shape 226"/>
          <p:cNvSpPr txBox="1"/>
          <p:nvPr/>
        </p:nvSpPr>
        <p:spPr>
          <a:xfrm>
            <a:off x="987635" y="5023311"/>
            <a:ext cx="3435425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 b="1" i="0" u="none" strike="noStrike" cap="none" baseline="0" dirty="0" smtClean="0">
                <a:solidFill>
                  <a:srgbClr val="404040"/>
                </a:solidFill>
                <a:latin typeface="Lucida Sans"/>
                <a:ea typeface="Allerta"/>
                <a:cs typeface="Lucida Sans"/>
                <a:sym typeface="Allerta"/>
              </a:rPr>
              <a:t>Низкие требования к </a:t>
            </a:r>
            <a:r>
              <a:rPr lang="en-GB" sz="1600" b="1" i="0" u="none" strike="noStrike" cap="none" baseline="0" dirty="0" smtClean="0">
                <a:solidFill>
                  <a:srgbClr val="404040"/>
                </a:solidFill>
                <a:latin typeface="Lucida Sans"/>
                <a:ea typeface="Allerta"/>
                <a:cs typeface="Lucida Sans"/>
                <a:sym typeface="Allerta"/>
              </a:rPr>
              <a:t>RAM</a:t>
            </a:r>
            <a:endParaRPr lang="en-US" sz="1600" b="1" i="0" u="none" strike="noStrike" cap="none" baseline="0" dirty="0">
              <a:solidFill>
                <a:srgbClr val="404040"/>
              </a:solidFill>
              <a:latin typeface="Lucida Sans"/>
              <a:ea typeface="Allerta"/>
              <a:cs typeface="Lucida Sans"/>
              <a:sym typeface="Allert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 dirty="0">
                <a:solidFill>
                  <a:srgbClr val="0D0D0D"/>
                </a:solidFill>
                <a:latin typeface="Lucida Sans"/>
                <a:ea typeface="Allerta"/>
                <a:cs typeface="Lucida Sans"/>
                <a:sym typeface="Allerta"/>
              </a:rPr>
              <a:t>0.1 </a:t>
            </a:r>
            <a:r>
              <a:rPr lang="ru-RU" sz="1600" b="0" i="0" u="none" strike="noStrike" cap="none" baseline="0" dirty="0" smtClean="0">
                <a:solidFill>
                  <a:srgbClr val="0D0D0D"/>
                </a:solidFill>
                <a:latin typeface="Lucida Sans"/>
                <a:ea typeface="Allerta"/>
                <a:cs typeface="Lucida Sans"/>
                <a:sym typeface="Allerta"/>
              </a:rPr>
              <a:t>байт</a:t>
            </a:r>
            <a:r>
              <a:rPr lang="en-US" sz="1600" b="0" i="0" u="none" strike="noStrike" cap="none" baseline="0" dirty="0" smtClean="0">
                <a:solidFill>
                  <a:srgbClr val="0D0D0D"/>
                </a:solidFill>
                <a:latin typeface="Lucida Sans"/>
                <a:ea typeface="Allerta"/>
                <a:cs typeface="Lucida Sans"/>
                <a:sym typeface="Allerta"/>
              </a:rPr>
              <a:t>/</a:t>
            </a:r>
            <a:r>
              <a:rPr lang="ru-RU" sz="1600" b="0" i="0" u="none" strike="noStrike" cap="none" baseline="0" dirty="0" smtClean="0">
                <a:solidFill>
                  <a:srgbClr val="0D0D0D"/>
                </a:solidFill>
                <a:latin typeface="Lucida Sans"/>
                <a:ea typeface="Allerta"/>
                <a:cs typeface="Lucida Sans"/>
                <a:sym typeface="Allerta"/>
              </a:rPr>
              <a:t>записей</a:t>
            </a:r>
            <a:r>
              <a:rPr lang="ru-RU" sz="1600" b="0" i="0" u="none" strike="noStrike" cap="none" dirty="0" smtClean="0">
                <a:solidFill>
                  <a:srgbClr val="0D0D0D"/>
                </a:solidFill>
                <a:latin typeface="Lucida Sans"/>
                <a:ea typeface="Allerta"/>
                <a:cs typeface="Lucida Sans"/>
                <a:sym typeface="Allerta"/>
              </a:rPr>
              <a:t> в </a:t>
            </a:r>
            <a:r>
              <a:rPr lang="en-US" sz="1600" b="0" i="0" u="none" strike="noStrike" cap="none" baseline="0" dirty="0" smtClean="0">
                <a:solidFill>
                  <a:srgbClr val="0D0D0D"/>
                </a:solidFill>
                <a:latin typeface="Lucida Sans"/>
                <a:ea typeface="Allerta"/>
                <a:cs typeface="Lucida Sans"/>
                <a:sym typeface="Allerta"/>
              </a:rPr>
              <a:t>RAM</a:t>
            </a:r>
            <a:endParaRPr lang="en-US" sz="1600" b="0" i="0" u="none" strike="noStrike" cap="none" baseline="0" dirty="0">
              <a:solidFill>
                <a:srgbClr val="0D0D0D"/>
              </a:solidFill>
              <a:latin typeface="Lucida Sans"/>
              <a:ea typeface="Allerta"/>
              <a:cs typeface="Lucida Sans"/>
              <a:sym typeface="Allerta"/>
            </a:endParaRPr>
          </a:p>
        </p:txBody>
      </p:sp>
      <p:pic>
        <p:nvPicPr>
          <p:cNvPr id="19" name="Picture 39" descr="computer.chip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4" y="5096355"/>
            <a:ext cx="439456" cy="4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745475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3" descr="slide9.ai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30158"/>
            <a:ext cx="59436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5300" y="2261470"/>
            <a:ext cx="2046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E9BF2E"/>
                </a:solidFill>
                <a:latin typeface="Lucida Sans"/>
                <a:ea typeface="+mn-ea"/>
                <a:cs typeface="Futura Std Medium"/>
              </a:rPr>
              <a:t>Виртуальный том</a:t>
            </a:r>
            <a:endParaRPr lang="en-US" sz="2400" b="1" dirty="0">
              <a:solidFill>
                <a:srgbClr val="E9BF2E"/>
              </a:solidFill>
              <a:latin typeface="Lucida Sans"/>
              <a:ea typeface="+mn-ea"/>
              <a:cs typeface="Futura Std Medium"/>
            </a:endParaRPr>
          </a:p>
        </p:txBody>
      </p:sp>
      <p:grpSp>
        <p:nvGrpSpPr>
          <p:cNvPr id="19461" name="Group 25"/>
          <p:cNvGrpSpPr>
            <a:grpSpLocks/>
          </p:cNvGrpSpPr>
          <p:nvPr/>
        </p:nvGrpSpPr>
        <p:grpSpPr bwMode="auto">
          <a:xfrm>
            <a:off x="523875" y="3009900"/>
            <a:ext cx="5773737" cy="970013"/>
            <a:chOff x="1005872" y="2633834"/>
            <a:chExt cx="5774999" cy="969773"/>
          </a:xfrm>
        </p:grpSpPr>
        <p:sp>
          <p:nvSpPr>
            <p:cNvPr id="19471" name="TextBox 26"/>
            <p:cNvSpPr txBox="1">
              <a:spLocks noChangeArrowheads="1"/>
            </p:cNvSpPr>
            <p:nvPr/>
          </p:nvSpPr>
          <p:spPr bwMode="auto">
            <a:xfrm>
              <a:off x="1493527" y="2670249"/>
              <a:ext cx="5287344" cy="93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ru-RU" sz="1600" b="1" dirty="0" smtClean="0">
                  <a:solidFill>
                    <a:srgbClr val="404040"/>
                  </a:solidFill>
                  <a:latin typeface="Lucida Sans" charset="0"/>
                </a:rPr>
                <a:t>Производительность</a:t>
              </a:r>
              <a:endParaRPr lang="en-US" sz="1600" b="1" dirty="0">
                <a:solidFill>
                  <a:srgbClr val="404040"/>
                </a:solidFill>
                <a:latin typeface="Lucida Sans" charset="0"/>
              </a:endParaRPr>
            </a:p>
            <a:p>
              <a:pPr eaLnBrk="1" hangingPunct="1">
                <a:spcAft>
                  <a:spcPts val="400"/>
                </a:spcAft>
                <a:buClr>
                  <a:srgbClr val="E2B900"/>
                </a:buClr>
              </a:pPr>
              <a:r>
                <a:rPr lang="en-US" sz="1600" dirty="0" smtClean="0">
                  <a:solidFill>
                    <a:srgbClr val="0D0D0D"/>
                  </a:solidFill>
                  <a:latin typeface="Lucida Sans" charset="0"/>
                </a:rPr>
                <a:t>1.3M </a:t>
              </a:r>
              <a:r>
                <a:rPr lang="en-US" sz="1600" dirty="0">
                  <a:solidFill>
                    <a:srgbClr val="0D0D0D"/>
                  </a:solidFill>
                  <a:latin typeface="Lucida Sans" charset="0"/>
                </a:rPr>
                <a:t>(4 </a:t>
              </a:r>
              <a:r>
                <a:rPr lang="ru-RU" sz="1600" dirty="0" smtClean="0">
                  <a:solidFill>
                    <a:srgbClr val="0D0D0D"/>
                  </a:solidFill>
                  <a:latin typeface="Lucida Sans" charset="0"/>
                </a:rPr>
                <a:t>КБ</a:t>
              </a:r>
              <a:r>
                <a:rPr lang="en-US" sz="1600" dirty="0" smtClean="0">
                  <a:solidFill>
                    <a:srgbClr val="0D0D0D"/>
                  </a:solidFill>
                  <a:latin typeface="Lucida Sans" charset="0"/>
                </a:rPr>
                <a:t>) </a:t>
              </a:r>
              <a:r>
                <a:rPr lang="en-US" sz="1600" dirty="0">
                  <a:solidFill>
                    <a:srgbClr val="0D0D0D"/>
                  </a:solidFill>
                  <a:latin typeface="Lucida Sans" charset="0"/>
                </a:rPr>
                <a:t>IOPS</a:t>
              </a:r>
            </a:p>
            <a:p>
              <a:pPr eaLnBrk="1" hangingPunct="1">
                <a:spcAft>
                  <a:spcPts val="400"/>
                </a:spcAft>
                <a:buClr>
                  <a:srgbClr val="E2B900"/>
                </a:buClr>
              </a:pPr>
              <a:r>
                <a:rPr lang="ru-RU" sz="1600" dirty="0" smtClean="0">
                  <a:solidFill>
                    <a:srgbClr val="0D0D0D"/>
                  </a:solidFill>
                  <a:latin typeface="Lucida Sans" charset="0"/>
                </a:rPr>
                <a:t>Без «сбора мусора»</a:t>
              </a:r>
              <a:endParaRPr lang="en-US" sz="1600" dirty="0">
                <a:solidFill>
                  <a:srgbClr val="0D0D0D"/>
                </a:solidFill>
                <a:latin typeface="Lucida Sans" charset="0"/>
              </a:endParaRPr>
            </a:p>
          </p:txBody>
        </p:sp>
        <p:pic>
          <p:nvPicPr>
            <p:cNvPr id="19472" name="Picture 27" descr="performance.e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72" y="2633834"/>
              <a:ext cx="393969" cy="53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30"/>
          <p:cNvGrpSpPr>
            <a:grpSpLocks/>
          </p:cNvGrpSpPr>
          <p:nvPr/>
        </p:nvGrpSpPr>
        <p:grpSpPr bwMode="auto">
          <a:xfrm>
            <a:off x="523875" y="4133850"/>
            <a:ext cx="5773737" cy="584775"/>
            <a:chOff x="1005872" y="3360010"/>
            <a:chExt cx="5774998" cy="584044"/>
          </a:xfrm>
        </p:grpSpPr>
        <p:sp>
          <p:nvSpPr>
            <p:cNvPr id="19469" name="TextBox 31"/>
            <p:cNvSpPr txBox="1">
              <a:spLocks noChangeArrowheads="1"/>
            </p:cNvSpPr>
            <p:nvPr/>
          </p:nvSpPr>
          <p:spPr bwMode="auto">
            <a:xfrm>
              <a:off x="1493525" y="3360010"/>
              <a:ext cx="5287345" cy="58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600" b="1" dirty="0" smtClean="0">
                  <a:solidFill>
                    <a:srgbClr val="404040"/>
                  </a:solidFill>
                  <a:latin typeface="Lucida Sans" charset="0"/>
                </a:rPr>
                <a:t>Масштабируемость</a:t>
              </a:r>
              <a:endParaRPr lang="en-US" sz="1600" b="1" dirty="0">
                <a:solidFill>
                  <a:srgbClr val="0D0D0D"/>
                </a:solidFill>
                <a:latin typeface="Lucida Sans" charset="0"/>
              </a:endParaRPr>
            </a:p>
            <a:p>
              <a:pPr eaLnBrk="1" hangingPunct="1">
                <a:spcAft>
                  <a:spcPts val="300"/>
                </a:spcAft>
              </a:pPr>
              <a:r>
                <a:rPr lang="ru-RU" sz="1600" dirty="0" smtClean="0">
                  <a:solidFill>
                    <a:srgbClr val="0D0D0D"/>
                  </a:solidFill>
                  <a:latin typeface="Lucida Sans" charset="0"/>
                </a:rPr>
                <a:t>До </a:t>
              </a:r>
              <a:r>
                <a:rPr lang="en-US" sz="1600" dirty="0" smtClean="0">
                  <a:solidFill>
                    <a:srgbClr val="0D0D0D"/>
                  </a:solidFill>
                  <a:latin typeface="Lucida Sans" panose="020B0602030504020204" pitchFamily="34" charset="0"/>
                </a:rPr>
                <a:t>4</a:t>
              </a:r>
              <a:r>
                <a:rPr lang="ru-RU" sz="1600" dirty="0" smtClean="0">
                  <a:solidFill>
                    <a:srgbClr val="0D0D0D"/>
                  </a:solidFill>
                  <a:latin typeface="Lucida Sans" charset="0"/>
                </a:rPr>
                <a:t> ПБ физически</a:t>
              </a:r>
              <a:r>
                <a:rPr lang="en-US" sz="1600" dirty="0" smtClean="0">
                  <a:solidFill>
                    <a:srgbClr val="0D0D0D"/>
                  </a:solidFill>
                  <a:latin typeface="Lucida Sans" panose="020B0602030504020204" pitchFamily="34" charset="0"/>
                </a:rPr>
                <a:t>/1 </a:t>
              </a:r>
              <a:r>
                <a:rPr lang="ru-RU" sz="1600" dirty="0" smtClean="0">
                  <a:solidFill>
                    <a:srgbClr val="0D0D0D"/>
                  </a:solidFill>
                  <a:latin typeface="Lucida Sans" charset="0"/>
                </a:rPr>
                <a:t>ЭБ логически</a:t>
              </a:r>
              <a:endParaRPr lang="en-US" sz="1600" dirty="0">
                <a:solidFill>
                  <a:srgbClr val="0D0D0D"/>
                </a:solidFill>
                <a:latin typeface="Lucida Sans" panose="020B0602030504020204" pitchFamily="34" charset="0"/>
              </a:endParaRPr>
            </a:p>
          </p:txBody>
        </p:sp>
        <p:pic>
          <p:nvPicPr>
            <p:cNvPr id="19470" name="Picture 32" descr="scale.e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72" y="3420213"/>
              <a:ext cx="393969" cy="40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37"/>
          <p:cNvGrpSpPr>
            <a:grpSpLocks/>
          </p:cNvGrpSpPr>
          <p:nvPr/>
        </p:nvGrpSpPr>
        <p:grpSpPr bwMode="auto">
          <a:xfrm>
            <a:off x="495300" y="4924422"/>
            <a:ext cx="6170082" cy="830997"/>
            <a:chOff x="983121" y="5207752"/>
            <a:chExt cx="6170293" cy="832481"/>
          </a:xfrm>
        </p:grpSpPr>
        <p:sp>
          <p:nvSpPr>
            <p:cNvPr id="19467" name="TextBox 38"/>
            <p:cNvSpPr txBox="1">
              <a:spLocks noChangeArrowheads="1"/>
            </p:cNvSpPr>
            <p:nvPr/>
          </p:nvSpPr>
          <p:spPr bwMode="auto">
            <a:xfrm>
              <a:off x="1493527" y="5207752"/>
              <a:ext cx="5659887" cy="83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600" b="1" dirty="0" smtClean="0">
                  <a:solidFill>
                    <a:srgbClr val="404040"/>
                  </a:solidFill>
                  <a:latin typeface="Lucida Sans" charset="0"/>
                </a:rPr>
                <a:t>Низкие накладные расходы</a:t>
              </a:r>
              <a:endParaRPr lang="en-US" sz="1600" b="1" dirty="0">
                <a:solidFill>
                  <a:srgbClr val="0D0D0D"/>
                </a:solidFill>
                <a:latin typeface="Lucida Sans" charset="0"/>
              </a:endParaRPr>
            </a:p>
            <a:p>
              <a:pPr eaLnBrk="1" hangingPunct="1">
                <a:spcAft>
                  <a:spcPts val="300"/>
                </a:spcAft>
              </a:pPr>
              <a:r>
                <a:rPr lang="en-US" sz="1600" dirty="0">
                  <a:solidFill>
                    <a:srgbClr val="0D0D0D"/>
                  </a:solidFill>
                  <a:latin typeface="Lucida Sans" charset="0"/>
                </a:rPr>
                <a:t>280 </a:t>
              </a:r>
              <a:r>
                <a:rPr lang="ru-RU" sz="1600" dirty="0" smtClean="0">
                  <a:solidFill>
                    <a:srgbClr val="0D0D0D"/>
                  </a:solidFill>
                  <a:latin typeface="Lucida Sans" charset="0"/>
                </a:rPr>
                <a:t>МБ </a:t>
              </a:r>
              <a:r>
                <a:rPr lang="en-US" sz="1600" dirty="0" smtClean="0">
                  <a:solidFill>
                    <a:srgbClr val="0D0D0D"/>
                  </a:solidFill>
                  <a:latin typeface="Lucida Sans" charset="0"/>
                </a:rPr>
                <a:t>RAM/1 </a:t>
              </a:r>
              <a:r>
                <a:rPr lang="ru-RU" sz="1600" dirty="0" smtClean="0">
                  <a:solidFill>
                    <a:srgbClr val="0D0D0D"/>
                  </a:solidFill>
                  <a:latin typeface="Lucida Sans" charset="0"/>
                </a:rPr>
                <a:t>ТБ физического хранения с блоками по </a:t>
              </a:r>
              <a:r>
                <a:rPr lang="en-US" sz="1600" dirty="0" smtClean="0">
                  <a:solidFill>
                    <a:srgbClr val="0D0D0D"/>
                  </a:solidFill>
                  <a:latin typeface="Lucida Sans" charset="0"/>
                </a:rPr>
                <a:t>4 </a:t>
              </a:r>
              <a:r>
                <a:rPr lang="ru-RU" sz="1600" dirty="0" smtClean="0">
                  <a:solidFill>
                    <a:srgbClr val="0D0D0D"/>
                  </a:solidFill>
                  <a:latin typeface="Lucida Sans" charset="0"/>
                </a:rPr>
                <a:t>КБ</a:t>
              </a:r>
              <a:endParaRPr lang="en-US" sz="1600" dirty="0">
                <a:solidFill>
                  <a:srgbClr val="0D0D0D"/>
                </a:solidFill>
                <a:latin typeface="Lucida Sans" charset="0"/>
              </a:endParaRPr>
            </a:p>
          </p:txBody>
        </p:sp>
        <p:pic>
          <p:nvPicPr>
            <p:cNvPr id="19468" name="Picture 39" descr="computer.chip.e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121" y="5237636"/>
              <a:ext cx="439471" cy="43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208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301451" y="1154930"/>
            <a:ext cx="4718605" cy="514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Узлы хранения представлены как единый пул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Масштабируемость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увеличить емкость по мере роста объемов данных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Высокопроизводительные блочные интерфейсы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Встроенный сервер метаданных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Отказоустойчивая конфигурация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1451" y="724899"/>
            <a:ext cx="10366548" cy="43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RAIDIX EXASPHERE.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ГОРИЗОНТАЛЬНО-МАСШТАБИРУЕМЫЙ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ОБЩЕГО ДОСТУПА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01" y="1587413"/>
            <a:ext cx="6481857" cy="368317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33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1947581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301451" y="1154930"/>
            <a:ext cx="5794549" cy="514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Технология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RAIDIX HPC/cluster-in-a-box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(«готовый кластер»)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 Intel® Enterprise Edition for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Lustre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  <a:p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Построение высокопроизводительных кластеров хранения данных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Масштабируемость до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512 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ПБ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пропускная способность до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T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Высокая производительность, отказоустойчивость и быстрый ввод резерва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Асимметричная </a:t>
            </a:r>
            <a:r>
              <a:rPr lang="ru-RU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двухконтроллерная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архитектура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Прямая установка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 Enterprise Edition for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Lustre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*, OSS+OST (Active-Active) 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MDS+MDT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(Active-Passive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узлы хранения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Сервисы </a:t>
            </a:r>
            <a:r>
              <a:rPr lang="en-US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Lustre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могут управлять томами локально, отсюда более низкие задержки и улучшенная производительность.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1451" y="724899"/>
            <a:ext cx="10366548" cy="43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RAIDIX EXASPHERE.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ГОРИЗОНТАЛЬНО-МАСШТАБИРУЕМЫЙ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ОБЩЕГО ДОСТУПА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504" y="1729740"/>
            <a:ext cx="4998720" cy="339852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34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2542464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005464"/>
              </p:ext>
            </p:extLst>
          </p:nvPr>
        </p:nvGraphicFramePr>
        <p:xfrm>
          <a:off x="961484" y="2996120"/>
          <a:ext cx="9953015" cy="3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61484" y="1566154"/>
            <a:ext cx="9953016" cy="7393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 classifier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067397" y="418873"/>
            <a:ext cx="1673157" cy="11472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57593" y="2305457"/>
            <a:ext cx="581519" cy="6906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2354970" y="4462566"/>
            <a:ext cx="573932" cy="74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716568" y="2305457"/>
            <a:ext cx="581519" cy="6906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35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36326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301451" y="724899"/>
            <a:ext cx="10366548" cy="43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ТЕХНИКА ВЫТЕСНЕНИЯ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RRC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375006"/>
              </p:ext>
            </p:extLst>
          </p:nvPr>
        </p:nvGraphicFramePr>
        <p:xfrm>
          <a:off x="838200" y="14781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610782"/>
            <a:ext cx="2076450" cy="22002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70831" y="3653821"/>
            <a:ext cx="60415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64131" y="3653820"/>
            <a:ext cx="653143" cy="4572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20893" y="3653822"/>
            <a:ext cx="653143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66797" y="3653822"/>
            <a:ext cx="653143" cy="4572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09980" y="3653821"/>
            <a:ext cx="653143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36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36326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15937 2.22222E-6 C -0.23086 2.22222E-6 -0.31875 0.05833 -0.31875 0.10578 L -0.31875 0.211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7552 1.85185E-6 C -0.25417 1.85185E-6 -0.35091 0.05787 -0.35091 0.10509 L -0.35091 0.2101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	Программное обеспечение для СХД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© raidix.com</a:t>
            </a:r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904"/>
            <a:ext cx="4597437" cy="30641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56" y="2434400"/>
            <a:ext cx="2919944" cy="2189520"/>
          </a:xfrm>
          <a:prstGeom prst="rect">
            <a:avLst/>
          </a:prstGeom>
        </p:spPr>
      </p:pic>
      <p:sp>
        <p:nvSpPr>
          <p:cNvPr id="28" name="Плюс 27"/>
          <p:cNvSpPr/>
          <p:nvPr/>
        </p:nvSpPr>
        <p:spPr>
          <a:xfrm>
            <a:off x="6477546" y="32004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3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rights reserved © raidix.com</a:t>
            </a:r>
            <a:endParaRPr lang="en-US"/>
          </a:p>
        </p:txBody>
      </p:sp>
      <p:sp>
        <p:nvSpPr>
          <p:cNvPr id="6" name="Line 2"/>
          <p:cNvSpPr/>
          <p:nvPr/>
        </p:nvSpPr>
        <p:spPr>
          <a:xfrm flipH="1">
            <a:off x="8081016" y="1742662"/>
            <a:ext cx="1158120" cy="123732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7" name="Line 3"/>
          <p:cNvSpPr/>
          <p:nvPr/>
        </p:nvSpPr>
        <p:spPr>
          <a:xfrm>
            <a:off x="9239136" y="1742662"/>
            <a:ext cx="1158120" cy="123732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8" name="Объект 4"/>
          <p:cNvPicPr/>
          <p:nvPr/>
        </p:nvPicPr>
        <p:blipFill>
          <a:blip r:embed="rId2"/>
          <a:stretch/>
        </p:blipFill>
        <p:spPr>
          <a:xfrm>
            <a:off x="9941136" y="2979982"/>
            <a:ext cx="910800" cy="910800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>
          <a:xfrm>
            <a:off x="10836816" y="3251422"/>
            <a:ext cx="8492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Node2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Объект 4"/>
          <p:cNvPicPr/>
          <p:nvPr/>
        </p:nvPicPr>
        <p:blipFill>
          <a:blip r:embed="rId2"/>
          <a:stretch/>
        </p:blipFill>
        <p:spPr>
          <a:xfrm>
            <a:off x="7625256" y="2979982"/>
            <a:ext cx="910800" cy="910800"/>
          </a:xfrm>
          <a:prstGeom prst="rect">
            <a:avLst/>
          </a:prstGeom>
          <a:ln>
            <a:noFill/>
          </a:ln>
        </p:spPr>
      </p:pic>
      <p:sp>
        <p:nvSpPr>
          <p:cNvPr id="11" name="CustomShape 5"/>
          <p:cNvSpPr/>
          <p:nvPr/>
        </p:nvSpPr>
        <p:spPr>
          <a:xfrm>
            <a:off x="6812376" y="3163222"/>
            <a:ext cx="8492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Node1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Line 6"/>
          <p:cNvSpPr/>
          <p:nvPr/>
        </p:nvSpPr>
        <p:spPr>
          <a:xfrm>
            <a:off x="8493576" y="3063862"/>
            <a:ext cx="1491120" cy="1080"/>
          </a:xfrm>
          <a:prstGeom prst="line">
            <a:avLst/>
          </a:prstGeom>
          <a:ln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13" name="Line 7"/>
          <p:cNvSpPr/>
          <p:nvPr/>
        </p:nvSpPr>
        <p:spPr>
          <a:xfrm>
            <a:off x="8498256" y="3785302"/>
            <a:ext cx="148644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Line 8"/>
          <p:cNvSpPr/>
          <p:nvPr/>
        </p:nvSpPr>
        <p:spPr>
          <a:xfrm>
            <a:off x="8081016" y="3892222"/>
            <a:ext cx="633240" cy="933480"/>
          </a:xfrm>
          <a:prstGeom prst="line">
            <a:avLst/>
          </a:prstGeom>
          <a:ln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5" name="Line 9"/>
          <p:cNvSpPr/>
          <p:nvPr/>
        </p:nvSpPr>
        <p:spPr>
          <a:xfrm flipV="1">
            <a:off x="9506256" y="3892222"/>
            <a:ext cx="891000" cy="1107360"/>
          </a:xfrm>
          <a:prstGeom prst="line">
            <a:avLst/>
          </a:prstGeom>
          <a:ln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/>
        </p:style>
      </p:sp>
      <p:pic>
        <p:nvPicPr>
          <p:cNvPr id="16" name="Рисунок 21"/>
          <p:cNvPicPr/>
          <p:nvPr/>
        </p:nvPicPr>
        <p:blipFill>
          <a:blip r:embed="rId3"/>
          <a:stretch/>
        </p:blipFill>
        <p:spPr>
          <a:xfrm>
            <a:off x="8541816" y="4328542"/>
            <a:ext cx="1341000" cy="1341000"/>
          </a:xfrm>
          <a:prstGeom prst="rect">
            <a:avLst/>
          </a:prstGeom>
          <a:ln>
            <a:noFill/>
          </a:ln>
        </p:spPr>
      </p:pic>
      <p:sp>
        <p:nvSpPr>
          <p:cNvPr id="17" name="CustomShape 10"/>
          <p:cNvSpPr/>
          <p:nvPr/>
        </p:nvSpPr>
        <p:spPr>
          <a:xfrm>
            <a:off x="8382336" y="5608702"/>
            <a:ext cx="17132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SAS Enclosure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11"/>
          <p:cNvSpPr/>
          <p:nvPr/>
        </p:nvSpPr>
        <p:spPr>
          <a:xfrm>
            <a:off x="8649096" y="2729422"/>
            <a:ext cx="11797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Ethernet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Heartbeat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12"/>
          <p:cNvSpPr/>
          <p:nvPr/>
        </p:nvSpPr>
        <p:spPr>
          <a:xfrm>
            <a:off x="8587896" y="3467422"/>
            <a:ext cx="14191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IB,FC,SAS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Cache-Sync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13"/>
          <p:cNvSpPr/>
          <p:nvPr/>
        </p:nvSpPr>
        <p:spPr>
          <a:xfrm rot="18371400">
            <a:off x="9950856" y="4125862"/>
            <a:ext cx="6357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4"/>
          <p:cNvSpPr/>
          <p:nvPr/>
        </p:nvSpPr>
        <p:spPr>
          <a:xfrm rot="3381600">
            <a:off x="7872576" y="4126222"/>
            <a:ext cx="6357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4"/>
          <a:stretch/>
        </p:blipFill>
        <p:spPr>
          <a:xfrm>
            <a:off x="8820456" y="904942"/>
            <a:ext cx="836280" cy="836280"/>
          </a:xfrm>
          <a:prstGeom prst="rect">
            <a:avLst/>
          </a:prstGeom>
          <a:ln>
            <a:noFill/>
          </a:ln>
        </p:spPr>
      </p:pic>
      <p:sp>
        <p:nvSpPr>
          <p:cNvPr id="23" name="CustomShape 15"/>
          <p:cNvSpPr/>
          <p:nvPr/>
        </p:nvSpPr>
        <p:spPr>
          <a:xfrm rot="2970000">
            <a:off x="9308616" y="2135422"/>
            <a:ext cx="14144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lvl="0"/>
            <a:r>
              <a:rPr lang="ru-RU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FC, IB, SAS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</a:rPr>
              <a:t>, iSCSI</a:t>
            </a:r>
            <a:endParaRPr lang="ru-RU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ustomShape 16"/>
          <p:cNvSpPr/>
          <p:nvPr/>
        </p:nvSpPr>
        <p:spPr>
          <a:xfrm rot="18740400">
            <a:off x="7682136" y="2167462"/>
            <a:ext cx="14144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FC, IB, 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SAS</a:t>
            </a:r>
            <a:r>
              <a:rPr lang="en-GB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iSCSI</a:t>
            </a:r>
            <a:endParaRPr lang="ru-RU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17"/>
          <p:cNvSpPr/>
          <p:nvPr/>
        </p:nvSpPr>
        <p:spPr>
          <a:xfrm>
            <a:off x="9622896" y="1035982"/>
            <a:ext cx="760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95" y="2950733"/>
            <a:ext cx="7449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ru-RU" sz="2400" b="1" dirty="0" smtClean="0"/>
              <a:t>Файловый и блочный типы доступа</a:t>
            </a:r>
          </a:p>
          <a:p>
            <a:pPr marL="342900" indent="-342900">
              <a:buFont typeface="Wingdings" charset="2"/>
              <a:buChar char="ü"/>
            </a:pPr>
            <a:r>
              <a:rPr lang="ru-RU" sz="2400" b="1" dirty="0" smtClean="0"/>
              <a:t>Без единой точки отказа</a:t>
            </a:r>
          </a:p>
          <a:p>
            <a:pPr marL="342900" indent="-342900">
              <a:buFont typeface="Wingdings" charset="2"/>
              <a:buChar char="ü"/>
            </a:pPr>
            <a:r>
              <a:rPr lang="ru-RU" sz="2400" b="1" dirty="0" smtClean="0"/>
              <a:t>Отличный баланс стоимости и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2295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2"/>
          <p:cNvSpPr/>
          <p:nvPr/>
        </p:nvSpPr>
        <p:spPr>
          <a:xfrm>
            <a:off x="2711640" y="908640"/>
            <a:ext cx="6050880" cy="176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2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Блочный доступ: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640">
              <a:buClr>
                <a:srgbClr val="000000"/>
              </a:buClr>
              <a:buFont typeface="Arial"/>
              <a:buChar char="•"/>
            </a:pPr>
            <a:r>
              <a:rPr lang="ru-RU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Fibre Channel – 8Gbit, 16Gbit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640">
              <a:buClr>
                <a:srgbClr val="000000"/>
              </a:buClr>
              <a:buFont typeface="Arial"/>
              <a:buChar char="•"/>
            </a:pPr>
            <a:r>
              <a:rPr lang="ru-RU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InfiniBand SRP – 20Gbit, 40Gbit, 56Gbit, 100Gbit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640">
              <a:buClr>
                <a:srgbClr val="000000"/>
              </a:buClr>
              <a:buFont typeface="Arial"/>
              <a:buChar char="•"/>
            </a:pPr>
            <a:r>
              <a:rPr lang="ru-RU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iSCSI – 10Gbit, 25Gbit, 40Gbit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640">
              <a:buClr>
                <a:srgbClr val="000000"/>
              </a:buClr>
              <a:buFont typeface="Arial"/>
              <a:buChar char="•"/>
            </a:pPr>
            <a:r>
              <a:rPr lang="ru-RU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SAS 12Gbit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Изображение 8"/>
          <p:cNvPicPr/>
          <p:nvPr/>
        </p:nvPicPr>
        <p:blipFill>
          <a:blip r:embed="rId3"/>
          <a:stretch/>
        </p:blipFill>
        <p:spPr>
          <a:xfrm>
            <a:off x="1804080" y="1044360"/>
            <a:ext cx="599760" cy="59976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3438840" y="2772720"/>
            <a:ext cx="5323680" cy="5619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Операционная система/Приложения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3438840" y="3432240"/>
            <a:ext cx="5323680" cy="5374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Уровень SCSI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3438840" y="4046760"/>
            <a:ext cx="117468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FCP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4681560" y="4046760"/>
            <a:ext cx="127116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iSCSI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6019680" y="4046760"/>
            <a:ext cx="127260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SAS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7359240" y="4046760"/>
            <a:ext cx="140328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SRP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3438840" y="5803920"/>
            <a:ext cx="117468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FC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4681560" y="5803920"/>
            <a:ext cx="127116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Ethernet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11"/>
          <p:cNvSpPr/>
          <p:nvPr/>
        </p:nvSpPr>
        <p:spPr>
          <a:xfrm>
            <a:off x="6019680" y="5803920"/>
            <a:ext cx="127260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SAS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12"/>
          <p:cNvSpPr/>
          <p:nvPr/>
        </p:nvSpPr>
        <p:spPr>
          <a:xfrm>
            <a:off x="7359240" y="5803920"/>
            <a:ext cx="140328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IB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13"/>
          <p:cNvSpPr/>
          <p:nvPr/>
        </p:nvSpPr>
        <p:spPr>
          <a:xfrm>
            <a:off x="4681560" y="5205960"/>
            <a:ext cx="127116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IP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14"/>
          <p:cNvSpPr/>
          <p:nvPr/>
        </p:nvSpPr>
        <p:spPr>
          <a:xfrm>
            <a:off x="4681560" y="4626360"/>
            <a:ext cx="1271160" cy="52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TCP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15"/>
          <p:cNvSpPr/>
          <p:nvPr/>
        </p:nvSpPr>
        <p:spPr>
          <a:xfrm>
            <a:off x="3769680" y="4569480"/>
            <a:ext cx="513000" cy="12330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16"/>
          <p:cNvSpPr/>
          <p:nvPr/>
        </p:nvSpPr>
        <p:spPr>
          <a:xfrm>
            <a:off x="6427920" y="4569480"/>
            <a:ext cx="455760" cy="12330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7"/>
          <p:cNvSpPr/>
          <p:nvPr/>
        </p:nvSpPr>
        <p:spPr>
          <a:xfrm>
            <a:off x="7853160" y="4569480"/>
            <a:ext cx="415080" cy="12330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888682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2"/>
          <p:cNvSpPr/>
          <p:nvPr/>
        </p:nvSpPr>
        <p:spPr>
          <a:xfrm>
            <a:off x="1981200" y="908640"/>
            <a:ext cx="8226360" cy="52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Изображение 10"/>
          <p:cNvPicPr/>
          <p:nvPr/>
        </p:nvPicPr>
        <p:blipFill>
          <a:blip r:embed="rId3"/>
          <a:stretch/>
        </p:blipFill>
        <p:spPr>
          <a:xfrm>
            <a:off x="1834320" y="908640"/>
            <a:ext cx="296640" cy="296640"/>
          </a:xfrm>
          <a:prstGeom prst="rect">
            <a:avLst/>
          </a:prstGeom>
          <a:ln>
            <a:noFill/>
          </a:ln>
        </p:spPr>
      </p:pic>
      <p:pic>
        <p:nvPicPr>
          <p:cNvPr id="165" name="Изображение 10"/>
          <p:cNvPicPr/>
          <p:nvPr/>
        </p:nvPicPr>
        <p:blipFill>
          <a:blip r:embed="rId3"/>
          <a:stretch/>
        </p:blipFill>
        <p:spPr>
          <a:xfrm>
            <a:off x="2001000" y="1350720"/>
            <a:ext cx="296640" cy="296640"/>
          </a:xfrm>
          <a:prstGeom prst="rect">
            <a:avLst/>
          </a:prstGeom>
          <a:ln>
            <a:noFill/>
          </a:ln>
        </p:spPr>
      </p:pic>
      <p:sp>
        <p:nvSpPr>
          <p:cNvPr id="166" name="Line 3"/>
          <p:cNvSpPr/>
          <p:nvPr/>
        </p:nvSpPr>
        <p:spPr>
          <a:xfrm>
            <a:off x="1840440" y="1271520"/>
            <a:ext cx="63972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Line 4"/>
          <p:cNvSpPr/>
          <p:nvPr/>
        </p:nvSpPr>
        <p:spPr>
          <a:xfrm flipH="1" flipV="1">
            <a:off x="1983360" y="1206360"/>
            <a:ext cx="23400" cy="651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Line 5"/>
          <p:cNvSpPr/>
          <p:nvPr/>
        </p:nvSpPr>
        <p:spPr>
          <a:xfrm flipH="1">
            <a:off x="2320320" y="1207800"/>
            <a:ext cx="4680" cy="630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Изображение 10"/>
          <p:cNvPicPr/>
          <p:nvPr/>
        </p:nvPicPr>
        <p:blipFill>
          <a:blip r:embed="rId3"/>
          <a:stretch/>
        </p:blipFill>
        <p:spPr>
          <a:xfrm>
            <a:off x="2175960" y="909720"/>
            <a:ext cx="296640" cy="296640"/>
          </a:xfrm>
          <a:prstGeom prst="rect">
            <a:avLst/>
          </a:prstGeom>
          <a:ln>
            <a:noFill/>
          </a:ln>
        </p:spPr>
      </p:pic>
      <p:sp>
        <p:nvSpPr>
          <p:cNvPr id="170" name="Line 6"/>
          <p:cNvSpPr/>
          <p:nvPr/>
        </p:nvSpPr>
        <p:spPr>
          <a:xfrm>
            <a:off x="2149680" y="1350360"/>
            <a:ext cx="3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Line 7"/>
          <p:cNvSpPr/>
          <p:nvPr/>
        </p:nvSpPr>
        <p:spPr>
          <a:xfrm flipV="1">
            <a:off x="2149680" y="1264320"/>
            <a:ext cx="3600" cy="860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8"/>
          <p:cNvSpPr/>
          <p:nvPr/>
        </p:nvSpPr>
        <p:spPr>
          <a:xfrm>
            <a:off x="2787600" y="722160"/>
            <a:ext cx="4570560" cy="176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Файловый доступ: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640">
              <a:buClr>
                <a:srgbClr val="000000"/>
              </a:buClr>
              <a:buFont typeface="Arial"/>
              <a:buChar char="•"/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SMB v2.0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640">
              <a:buClr>
                <a:srgbClr val="000000"/>
              </a:buClr>
              <a:buFont typeface="Arial"/>
              <a:buChar char="•"/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NFS v3.1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640">
              <a:buClr>
                <a:srgbClr val="000000"/>
              </a:buClr>
              <a:buFont typeface="Arial"/>
              <a:buChar char="•"/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AFP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1640">
              <a:buClr>
                <a:srgbClr val="000000"/>
              </a:buClr>
              <a:buFont typeface="Arial"/>
              <a:buChar char="•"/>
            </a:pP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FTP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85" y="2673720"/>
            <a:ext cx="6927590" cy="3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326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490743"/>
            <a:ext cx="6858000" cy="13609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кого?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28" y="1045191"/>
            <a:ext cx="2919944" cy="2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301451" y="1154930"/>
            <a:ext cx="10366548" cy="469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Высокоинтенсивные задачи</a:t>
            </a: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которых требуется гарантированная пропускная способность</a:t>
            </a: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Высокая стоимость данных и большие объёмы хранения</a:t>
            </a: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которые необходимо разместить на ограниченной площади</a:t>
            </a: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buFont typeface="Wingdings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1451" y="724899"/>
            <a:ext cx="10366548" cy="43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Назначение системы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399D-78A4-4CE4-B6F1-1820ECFB259A}" type="slidenum">
              <a:rPr lang="en-US" smtClean="0"/>
              <a:t>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rights reserved © raidix.com</a:t>
            </a:r>
          </a:p>
        </p:txBody>
      </p:sp>
    </p:spTree>
    <p:extLst>
      <p:ext uri="{BB962C8B-B14F-4D97-AF65-F5344CB8AC3E}">
        <p14:creationId xmlns:p14="http://schemas.microsoft.com/office/powerpoint/2010/main" val="1644608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2168</Words>
  <Application>Microsoft Macintosh PowerPoint</Application>
  <PresentationFormat>Широкоэкранный</PresentationFormat>
  <Paragraphs>336</Paragraphs>
  <Slides>36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1" baseType="lpstr">
      <vt:lpstr>Allerta</vt:lpstr>
      <vt:lpstr>Arial Narrow</vt:lpstr>
      <vt:lpstr>Calibri</vt:lpstr>
      <vt:lpstr>Calibri Light</vt:lpstr>
      <vt:lpstr>DejaVu Sans</vt:lpstr>
      <vt:lpstr>Futura Std Medium</vt:lpstr>
      <vt:lpstr>Lucida Sans</vt:lpstr>
      <vt:lpstr>ＭＳ Ｐゴシック</vt:lpstr>
      <vt:lpstr>Open Sans</vt:lpstr>
      <vt:lpstr>PT Sans Caption</vt:lpstr>
      <vt:lpstr>Times New Roman</vt:lpstr>
      <vt:lpstr>Trebuchet MS</vt:lpstr>
      <vt:lpstr>Wingdings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 Программное обеспечение для СХД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Kuyukov Andrey</dc:creator>
  <cp:lastModifiedBy>Сергей Платонов</cp:lastModifiedBy>
  <cp:revision>57</cp:revision>
  <dcterms:created xsi:type="dcterms:W3CDTF">2016-08-30T11:10:28Z</dcterms:created>
  <dcterms:modified xsi:type="dcterms:W3CDTF">2017-02-14T17:23:55Z</dcterms:modified>
</cp:coreProperties>
</file>